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256" r:id="rId3"/>
    <p:sldId id="257" r:id="rId4"/>
    <p:sldId id="258" r:id="rId5"/>
    <p:sldId id="259" r:id="rId6"/>
    <p:sldId id="260" r:id="rId7"/>
    <p:sldId id="264" r:id="rId8"/>
    <p:sldId id="263" r:id="rId9"/>
    <p:sldId id="262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B7E02-C91A-2BCA-2919-B656785894A5}" v="12" dt="2024-10-02T05:39:3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Šimon Pavera" userId="S::it2417@sspu-opava.cz::7eed713d-e2da-4acb-ac42-acf5de910159" providerId="AD" clId="Web-{1F0B7E02-C91A-2BCA-2919-B656785894A5}"/>
    <pc:docChg chg="modSld">
      <pc:chgData name="Šimon Pavera" userId="S::it2417@sspu-opava.cz::7eed713d-e2da-4acb-ac42-acf5de910159" providerId="AD" clId="Web-{1F0B7E02-C91A-2BCA-2919-B656785894A5}" dt="2024-10-02T05:39:39.370" v="5" actId="20577"/>
      <pc:docMkLst>
        <pc:docMk/>
      </pc:docMkLst>
      <pc:sldChg chg="modSp">
        <pc:chgData name="Šimon Pavera" userId="S::it2417@sspu-opava.cz::7eed713d-e2da-4acb-ac42-acf5de910159" providerId="AD" clId="Web-{1F0B7E02-C91A-2BCA-2919-B656785894A5}" dt="2024-10-02T05:39:39.370" v="5" actId="20577"/>
        <pc:sldMkLst>
          <pc:docMk/>
          <pc:sldMk cId="1418565617" sldId="259"/>
        </pc:sldMkLst>
        <pc:spChg chg="mod">
          <ac:chgData name="Šimon Pavera" userId="S::it2417@sspu-opava.cz::7eed713d-e2da-4acb-ac42-acf5de910159" providerId="AD" clId="Web-{1F0B7E02-C91A-2BCA-2919-B656785894A5}" dt="2024-10-02T05:39:39.370" v="5" actId="20577"/>
          <ac:spMkLst>
            <pc:docMk/>
            <pc:sldMk cId="1418565617" sldId="259"/>
            <ac:spMk id="8" creationId="{65ECA297-0AE7-CA0B-9948-E1516AE8C98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5:04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5:04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9T15:04:08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8B008-13AC-4E7B-966A-2AAA667D338D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753F0-289F-4EE3-8DA7-C7515AEE05E6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456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7966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9453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1332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1856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5018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479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53F0-289F-4EE3-8DA7-C7515AEE05E6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8054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5C28B06-513F-979D-80A3-74B8DC961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70305FBD-3E85-EA98-AE24-A131E4967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281833B-5F50-07DB-39DC-D10CD72C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991DB04-E15A-24BA-0C8A-84D2F0B6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D62B901-DA3E-C4D5-7C03-8706D5A5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26663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BFB984-031D-FF92-F0AF-A74EAE6C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C3C26787-E6E0-DDE4-A7F0-5A71026D7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6CCD99A-7DB7-C165-D219-776D2094F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BCCCFD8-1643-CADB-E511-9DAB56118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97B2D41-4D33-15A4-CB28-C6FA816F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0884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1B1C0A7-5DF9-0D71-A0BE-C068767A04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6927F963-D4EE-B951-1471-FE9482B31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DE40365A-7E1B-D8D0-C444-DC1B1254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76DC7FB-0140-D099-7267-946AD5A0F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425677E-6B69-19DD-BC52-26540EED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6524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F3C3A6-78C1-1D5D-56A2-EFD9C1CE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4805228-D98C-555F-0A41-3DD71FB5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D55BC2-0FCD-4A13-7610-8D849403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A6EC7CF-6815-E81F-71CB-F59063D43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8E3059C-BCA8-B1F9-9E54-E92C9DCB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799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9A0FF6-5398-8583-56D5-843D0800B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87593176-8F48-A4D2-E80E-FCD7A57D5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8FF9BEC-687A-59F4-A2AB-F70FA9149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AFD75B2-22DC-A8FB-51E2-E1D465DB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78218F4-B070-8F7A-BEC6-A77AD232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9711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505EA0-C71E-EF44-8101-F2566D5A5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B0809DC-E7AE-C8F4-A519-B4A0AD9B0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A36F8F1-1B0D-BCAE-1449-B0C982C5D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BD5D6B8-E354-2985-D85F-7994EE10F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4FE1602-276C-B26B-8987-9F5224CF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F652C0B-7FC8-BC44-AD18-C4435AFA1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689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B3A2EC-DCF4-1111-74D6-6C16E70F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1E9949A-1654-C6EA-9804-FBF56E111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62E6FDD1-9356-91A8-9A72-6854C408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1814DFD-3B7D-F157-515A-73A95729D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14914B55-76C6-28EB-D672-58C6CD6C7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B447D410-F44F-2E92-D673-4E2F984E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2F62119E-DBC9-8928-3E08-F42763A2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62AA6D0-0935-819E-6F9B-0058C094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950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FBF9548-9CF4-1408-F9EA-5C79B39C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974E4A65-4D35-E429-1E5D-0A17ED2F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5CABDF8D-3CFF-BF4E-974C-2C8A06EC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1B4A92C-F210-B789-6285-5FFBABDB2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483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54116B4-2FC9-804D-3699-48899353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8221E53E-A690-5B16-17C6-3FE3448E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0E12A72-64A7-3D42-0FCA-426DAD6AB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90781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4E2AE6-3F48-8D90-EF68-26A65503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B2B6F4C-985B-8A0F-3EEC-36EAF5175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9A15EC7-4324-B685-7025-504F3899F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6C20035-3A8C-0A83-C84C-503982259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FD58FCA-8FEF-979B-F915-E67054919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2B446F1-9829-4132-30E3-1C8AD139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575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A524DDA-D3AB-EDD9-3384-460BC2B94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8AF226C-04AD-0031-AAD8-53930DE640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DD3812D2-015D-EC76-5228-6BE19CCF9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A696211-CB4E-3B2D-8BB0-D5CFA421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0FADBAC-EE3E-9CE5-9A49-968E904AA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1A95189E-533E-B50E-2722-803EDAA5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82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FF636A5-D86D-D107-A7D7-6C45026E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D892E8A-7B3F-BC32-A94E-2FEC2A7E9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EEE18D6C-C053-8B01-4783-FDEE6462A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C7FCAD-33E7-43A7-B0A3-9E3EE1BC66E3}" type="datetimeFigureOut">
              <a:rPr lang="cs-CZ" smtClean="0"/>
              <a:t>01.10.2024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87AB33-D485-C188-B44B-2DCF64AC0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DA39EEA-7B3A-246E-D1BF-E5D71CA17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9EA012-D3CF-48DE-94A8-B165A065363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544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wikipedia.org/wiki/GPS" TargetMode="External"/><Relationship Id="rId2" Type="http://schemas.openxmlformats.org/officeDocument/2006/relationships/hyperlink" Target="https://www.z-agency.cz/cs/tipy-na-teambuilding/android-gps-aplikace-navig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tgp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19"/>
                    </a14:imgEffect>
                    <a14:imgEffect>
                      <a14:saturation sat="101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6CEF224C-1D13-E9E7-90C5-98AF6C57EFC9}"/>
              </a:ext>
            </a:extLst>
          </p:cNvPr>
          <p:cNvSpPr/>
          <p:nvPr/>
        </p:nvSpPr>
        <p:spPr>
          <a:xfrm>
            <a:off x="-210732000" y="-128143001"/>
            <a:ext cx="434124000" cy="379404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567289" y="4772948"/>
                </a:moveTo>
                <a:cubicBezTo>
                  <a:pt x="6586339" y="4772948"/>
                  <a:pt x="6600999" y="4778008"/>
                  <a:pt x="6611268" y="4788128"/>
                </a:cubicBezTo>
                <a:cubicBezTo>
                  <a:pt x="6621537" y="4798249"/>
                  <a:pt x="6628681" y="4811271"/>
                  <a:pt x="6632699" y="4827196"/>
                </a:cubicBezTo>
                <a:cubicBezTo>
                  <a:pt x="6636717" y="4843120"/>
                  <a:pt x="6638727" y="4859863"/>
                  <a:pt x="6638727" y="4877425"/>
                </a:cubicBezTo>
                <a:cubicBezTo>
                  <a:pt x="6638727" y="4894391"/>
                  <a:pt x="6636717" y="4910539"/>
                  <a:pt x="6632699" y="4925869"/>
                </a:cubicBezTo>
                <a:cubicBezTo>
                  <a:pt x="6628681" y="4941198"/>
                  <a:pt x="6621537" y="4953700"/>
                  <a:pt x="6611268" y="4963373"/>
                </a:cubicBezTo>
                <a:cubicBezTo>
                  <a:pt x="6600999" y="4973047"/>
                  <a:pt x="6586339" y="4977884"/>
                  <a:pt x="6567289" y="4977884"/>
                </a:cubicBezTo>
                <a:cubicBezTo>
                  <a:pt x="6547941" y="4977884"/>
                  <a:pt x="6532835" y="4973047"/>
                  <a:pt x="6521971" y="4963373"/>
                </a:cubicBezTo>
                <a:cubicBezTo>
                  <a:pt x="6511106" y="4953700"/>
                  <a:pt x="6503591" y="4941198"/>
                  <a:pt x="6499423" y="4925869"/>
                </a:cubicBezTo>
                <a:cubicBezTo>
                  <a:pt x="6495256" y="4910539"/>
                  <a:pt x="6493173" y="4894391"/>
                  <a:pt x="6493173" y="4877425"/>
                </a:cubicBezTo>
                <a:cubicBezTo>
                  <a:pt x="6493173" y="4859863"/>
                  <a:pt x="6495256" y="4843120"/>
                  <a:pt x="6499423" y="4827196"/>
                </a:cubicBezTo>
                <a:cubicBezTo>
                  <a:pt x="6503591" y="4811271"/>
                  <a:pt x="6511106" y="4798249"/>
                  <a:pt x="6521971" y="4788128"/>
                </a:cubicBezTo>
                <a:cubicBezTo>
                  <a:pt x="6532835" y="4778008"/>
                  <a:pt x="6547941" y="4772948"/>
                  <a:pt x="6567289" y="4772948"/>
                </a:cubicBezTo>
                <a:close/>
                <a:moveTo>
                  <a:pt x="5696942" y="4756428"/>
                </a:moveTo>
                <a:cubicBezTo>
                  <a:pt x="5713908" y="4756428"/>
                  <a:pt x="5729089" y="4761190"/>
                  <a:pt x="5742483" y="4770715"/>
                </a:cubicBezTo>
                <a:cubicBezTo>
                  <a:pt x="5755878" y="4780240"/>
                  <a:pt x="5763319" y="4796016"/>
                  <a:pt x="5764807" y="4818043"/>
                </a:cubicBezTo>
                <a:lnTo>
                  <a:pt x="5629969" y="4818043"/>
                </a:lnTo>
                <a:cubicBezTo>
                  <a:pt x="5632053" y="4798100"/>
                  <a:pt x="5639420" y="4782845"/>
                  <a:pt x="5652070" y="4772278"/>
                </a:cubicBezTo>
                <a:cubicBezTo>
                  <a:pt x="5664720" y="4761711"/>
                  <a:pt x="5679678" y="4756428"/>
                  <a:pt x="5696942" y="4756428"/>
                </a:cubicBezTo>
                <a:close/>
                <a:moveTo>
                  <a:pt x="4868267" y="4756428"/>
                </a:moveTo>
                <a:cubicBezTo>
                  <a:pt x="4885233" y="4756428"/>
                  <a:pt x="4900414" y="4761190"/>
                  <a:pt x="4913808" y="4770715"/>
                </a:cubicBezTo>
                <a:cubicBezTo>
                  <a:pt x="4927203" y="4780240"/>
                  <a:pt x="4934644" y="4796016"/>
                  <a:pt x="4936133" y="4818043"/>
                </a:cubicBezTo>
                <a:lnTo>
                  <a:pt x="4801294" y="4818043"/>
                </a:lnTo>
                <a:cubicBezTo>
                  <a:pt x="4803378" y="4798100"/>
                  <a:pt x="4810745" y="4782845"/>
                  <a:pt x="4823396" y="4772278"/>
                </a:cubicBezTo>
                <a:cubicBezTo>
                  <a:pt x="4836046" y="4761711"/>
                  <a:pt x="4851003" y="4756428"/>
                  <a:pt x="4868267" y="4756428"/>
                </a:cubicBezTo>
                <a:close/>
                <a:moveTo>
                  <a:pt x="7430343" y="4656862"/>
                </a:moveTo>
                <a:lnTo>
                  <a:pt x="7430343" y="4943951"/>
                </a:lnTo>
                <a:cubicBezTo>
                  <a:pt x="7430343" y="4997529"/>
                  <a:pt x="7443515" y="5036969"/>
                  <a:pt x="7469857" y="5062270"/>
                </a:cubicBezTo>
                <a:cubicBezTo>
                  <a:pt x="7496200" y="5087570"/>
                  <a:pt x="7530951" y="5100221"/>
                  <a:pt x="7574111" y="5100221"/>
                </a:cubicBezTo>
                <a:cubicBezTo>
                  <a:pt x="7611318" y="5100221"/>
                  <a:pt x="7641158" y="5093598"/>
                  <a:pt x="7663631" y="5080352"/>
                </a:cubicBezTo>
                <a:cubicBezTo>
                  <a:pt x="7686104" y="5067107"/>
                  <a:pt x="7705080" y="5050661"/>
                  <a:pt x="7720558" y="5031016"/>
                </a:cubicBezTo>
                <a:lnTo>
                  <a:pt x="7722344" y="5093970"/>
                </a:lnTo>
                <a:lnTo>
                  <a:pt x="7883078" y="5093970"/>
                </a:lnTo>
                <a:lnTo>
                  <a:pt x="7883078" y="4656862"/>
                </a:lnTo>
                <a:lnTo>
                  <a:pt x="7716540" y="4656862"/>
                </a:lnTo>
                <a:lnTo>
                  <a:pt x="7716540" y="4928324"/>
                </a:lnTo>
                <a:cubicBezTo>
                  <a:pt x="7705229" y="4942016"/>
                  <a:pt x="7693248" y="4952509"/>
                  <a:pt x="7680598" y="4959801"/>
                </a:cubicBezTo>
                <a:cubicBezTo>
                  <a:pt x="7667947" y="4967094"/>
                  <a:pt x="7654627" y="4970740"/>
                  <a:pt x="7640637" y="4970740"/>
                </a:cubicBezTo>
                <a:cubicBezTo>
                  <a:pt x="7631410" y="4970740"/>
                  <a:pt x="7623522" y="4968954"/>
                  <a:pt x="7616974" y="4965383"/>
                </a:cubicBezTo>
                <a:cubicBezTo>
                  <a:pt x="7610425" y="4961811"/>
                  <a:pt x="7605440" y="4956527"/>
                  <a:pt x="7602017" y="4949532"/>
                </a:cubicBezTo>
                <a:cubicBezTo>
                  <a:pt x="7598593" y="4942537"/>
                  <a:pt x="7596882" y="4933980"/>
                  <a:pt x="7596882" y="4923859"/>
                </a:cubicBezTo>
                <a:lnTo>
                  <a:pt x="7596882" y="4656862"/>
                </a:lnTo>
                <a:close/>
                <a:moveTo>
                  <a:pt x="5696942" y="4651504"/>
                </a:moveTo>
                <a:cubicBezTo>
                  <a:pt x="5651400" y="4651504"/>
                  <a:pt x="5610845" y="4659987"/>
                  <a:pt x="5575275" y="4676954"/>
                </a:cubicBezTo>
                <a:cubicBezTo>
                  <a:pt x="5539705" y="4693920"/>
                  <a:pt x="5511800" y="4718774"/>
                  <a:pt x="5491559" y="4751516"/>
                </a:cubicBezTo>
                <a:cubicBezTo>
                  <a:pt x="5471318" y="4784259"/>
                  <a:pt x="5461199" y="4824591"/>
                  <a:pt x="5461199" y="4872514"/>
                </a:cubicBezTo>
                <a:cubicBezTo>
                  <a:pt x="5461199" y="4925497"/>
                  <a:pt x="5471542" y="4968954"/>
                  <a:pt x="5492229" y="5002887"/>
                </a:cubicBezTo>
                <a:cubicBezTo>
                  <a:pt x="5512916" y="5036820"/>
                  <a:pt x="5541342" y="5061823"/>
                  <a:pt x="5577507" y="5077897"/>
                </a:cubicBezTo>
                <a:cubicBezTo>
                  <a:pt x="5613672" y="5093970"/>
                  <a:pt x="5654675" y="5102007"/>
                  <a:pt x="5700514" y="5102007"/>
                </a:cubicBezTo>
                <a:cubicBezTo>
                  <a:pt x="5743972" y="5102007"/>
                  <a:pt x="5782295" y="5096872"/>
                  <a:pt x="5815483" y="5086603"/>
                </a:cubicBezTo>
                <a:cubicBezTo>
                  <a:pt x="5848673" y="5076334"/>
                  <a:pt x="5875015" y="5059740"/>
                  <a:pt x="5894511" y="5036820"/>
                </a:cubicBezTo>
                <a:cubicBezTo>
                  <a:pt x="5914008" y="5013900"/>
                  <a:pt x="5924947" y="4983540"/>
                  <a:pt x="5927328" y="4945737"/>
                </a:cubicBezTo>
                <a:lnTo>
                  <a:pt x="5772844" y="4945737"/>
                </a:lnTo>
                <a:cubicBezTo>
                  <a:pt x="5771951" y="4961811"/>
                  <a:pt x="5765031" y="4973345"/>
                  <a:pt x="5752083" y="4980340"/>
                </a:cubicBezTo>
                <a:cubicBezTo>
                  <a:pt x="5739135" y="4987335"/>
                  <a:pt x="5722838" y="4990832"/>
                  <a:pt x="5703193" y="4990832"/>
                </a:cubicBezTo>
                <a:cubicBezTo>
                  <a:pt x="5685036" y="4990832"/>
                  <a:pt x="5670377" y="4986963"/>
                  <a:pt x="5659214" y="4979224"/>
                </a:cubicBezTo>
                <a:cubicBezTo>
                  <a:pt x="5648052" y="4971484"/>
                  <a:pt x="5639941" y="4961215"/>
                  <a:pt x="5634881" y="4948416"/>
                </a:cubicBezTo>
                <a:cubicBezTo>
                  <a:pt x="5629820" y="4935617"/>
                  <a:pt x="5626992" y="4921925"/>
                  <a:pt x="5626397" y="4907340"/>
                </a:cubicBezTo>
                <a:lnTo>
                  <a:pt x="5927328" y="4907340"/>
                </a:lnTo>
                <a:cubicBezTo>
                  <a:pt x="5927923" y="4904065"/>
                  <a:pt x="5928370" y="4900047"/>
                  <a:pt x="5928667" y="4895284"/>
                </a:cubicBezTo>
                <a:cubicBezTo>
                  <a:pt x="5928965" y="4890522"/>
                  <a:pt x="5929114" y="4886652"/>
                  <a:pt x="5929114" y="4883676"/>
                </a:cubicBezTo>
                <a:cubicBezTo>
                  <a:pt x="5929114" y="4807774"/>
                  <a:pt x="5908129" y="4750103"/>
                  <a:pt x="5866159" y="4710663"/>
                </a:cubicBezTo>
                <a:cubicBezTo>
                  <a:pt x="5824190" y="4671224"/>
                  <a:pt x="5767784" y="4651504"/>
                  <a:pt x="5696942" y="4651504"/>
                </a:cubicBezTo>
                <a:close/>
                <a:moveTo>
                  <a:pt x="4868267" y="4651504"/>
                </a:moveTo>
                <a:cubicBezTo>
                  <a:pt x="4822725" y="4651504"/>
                  <a:pt x="4782170" y="4659987"/>
                  <a:pt x="4746600" y="4676954"/>
                </a:cubicBezTo>
                <a:cubicBezTo>
                  <a:pt x="4711030" y="4693920"/>
                  <a:pt x="4683125" y="4718774"/>
                  <a:pt x="4662884" y="4751516"/>
                </a:cubicBezTo>
                <a:cubicBezTo>
                  <a:pt x="4642643" y="4784259"/>
                  <a:pt x="4632523" y="4824591"/>
                  <a:pt x="4632523" y="4872514"/>
                </a:cubicBezTo>
                <a:cubicBezTo>
                  <a:pt x="4632523" y="4925497"/>
                  <a:pt x="4642867" y="4968954"/>
                  <a:pt x="4663554" y="5002887"/>
                </a:cubicBezTo>
                <a:cubicBezTo>
                  <a:pt x="4684241" y="5036820"/>
                  <a:pt x="4712667" y="5061823"/>
                  <a:pt x="4748832" y="5077897"/>
                </a:cubicBezTo>
                <a:cubicBezTo>
                  <a:pt x="4784997" y="5093970"/>
                  <a:pt x="4826000" y="5102007"/>
                  <a:pt x="4871840" y="5102007"/>
                </a:cubicBezTo>
                <a:cubicBezTo>
                  <a:pt x="4915297" y="5102007"/>
                  <a:pt x="4953620" y="5096872"/>
                  <a:pt x="4986809" y="5086603"/>
                </a:cubicBezTo>
                <a:cubicBezTo>
                  <a:pt x="5019997" y="5076334"/>
                  <a:pt x="5046340" y="5059740"/>
                  <a:pt x="5065836" y="5036820"/>
                </a:cubicBezTo>
                <a:cubicBezTo>
                  <a:pt x="5085333" y="5013900"/>
                  <a:pt x="5096272" y="4983540"/>
                  <a:pt x="5098653" y="4945737"/>
                </a:cubicBezTo>
                <a:lnTo>
                  <a:pt x="4944169" y="4945737"/>
                </a:lnTo>
                <a:cubicBezTo>
                  <a:pt x="4943276" y="4961811"/>
                  <a:pt x="4936356" y="4973345"/>
                  <a:pt x="4923408" y="4980340"/>
                </a:cubicBezTo>
                <a:cubicBezTo>
                  <a:pt x="4910461" y="4987335"/>
                  <a:pt x="4894163" y="4990832"/>
                  <a:pt x="4874518" y="4990832"/>
                </a:cubicBezTo>
                <a:cubicBezTo>
                  <a:pt x="4856360" y="4990832"/>
                  <a:pt x="4841701" y="4986963"/>
                  <a:pt x="4830540" y="4979224"/>
                </a:cubicBezTo>
                <a:cubicBezTo>
                  <a:pt x="4819377" y="4971484"/>
                  <a:pt x="4811266" y="4961215"/>
                  <a:pt x="4806205" y="4948416"/>
                </a:cubicBezTo>
                <a:cubicBezTo>
                  <a:pt x="4801146" y="4935617"/>
                  <a:pt x="4798318" y="4921925"/>
                  <a:pt x="4797722" y="4907340"/>
                </a:cubicBezTo>
                <a:lnTo>
                  <a:pt x="5098653" y="4907340"/>
                </a:lnTo>
                <a:cubicBezTo>
                  <a:pt x="5099248" y="4904065"/>
                  <a:pt x="5099694" y="4900047"/>
                  <a:pt x="5099992" y="4895284"/>
                </a:cubicBezTo>
                <a:cubicBezTo>
                  <a:pt x="5100290" y="4890522"/>
                  <a:pt x="5100439" y="4886652"/>
                  <a:pt x="5100439" y="4883676"/>
                </a:cubicBezTo>
                <a:cubicBezTo>
                  <a:pt x="5100439" y="4807774"/>
                  <a:pt x="5079454" y="4750103"/>
                  <a:pt x="5037484" y="4710663"/>
                </a:cubicBezTo>
                <a:cubicBezTo>
                  <a:pt x="4995515" y="4671224"/>
                  <a:pt x="4939109" y="4651504"/>
                  <a:pt x="4868267" y="4651504"/>
                </a:cubicBezTo>
                <a:close/>
                <a:moveTo>
                  <a:pt x="7189539" y="4650611"/>
                </a:moveTo>
                <a:cubicBezTo>
                  <a:pt x="7152630" y="4650611"/>
                  <a:pt x="7122939" y="4657234"/>
                  <a:pt x="7100466" y="4670480"/>
                </a:cubicBezTo>
                <a:cubicBezTo>
                  <a:pt x="7077993" y="4683725"/>
                  <a:pt x="7058868" y="4700171"/>
                  <a:pt x="7043093" y="4719816"/>
                </a:cubicBezTo>
                <a:lnTo>
                  <a:pt x="7041307" y="4656862"/>
                </a:lnTo>
                <a:lnTo>
                  <a:pt x="6880572" y="4656862"/>
                </a:lnTo>
                <a:lnTo>
                  <a:pt x="6880572" y="5093970"/>
                </a:lnTo>
                <a:lnTo>
                  <a:pt x="7046664" y="5093970"/>
                </a:lnTo>
                <a:lnTo>
                  <a:pt x="7046664" y="4822508"/>
                </a:lnTo>
                <a:cubicBezTo>
                  <a:pt x="7058273" y="4808518"/>
                  <a:pt x="7070402" y="4798025"/>
                  <a:pt x="7083053" y="4791030"/>
                </a:cubicBezTo>
                <a:cubicBezTo>
                  <a:pt x="7095703" y="4784035"/>
                  <a:pt x="7108875" y="4780538"/>
                  <a:pt x="7122567" y="4780538"/>
                </a:cubicBezTo>
                <a:cubicBezTo>
                  <a:pt x="7132092" y="4780538"/>
                  <a:pt x="7140128" y="4782324"/>
                  <a:pt x="7146677" y="4785896"/>
                </a:cubicBezTo>
                <a:cubicBezTo>
                  <a:pt x="7153225" y="4789468"/>
                  <a:pt x="7158211" y="4794677"/>
                  <a:pt x="7161634" y="4801523"/>
                </a:cubicBezTo>
                <a:cubicBezTo>
                  <a:pt x="7165057" y="4808369"/>
                  <a:pt x="7166769" y="4816852"/>
                  <a:pt x="7166769" y="4826972"/>
                </a:cubicBezTo>
                <a:lnTo>
                  <a:pt x="7166769" y="5093970"/>
                </a:lnTo>
                <a:lnTo>
                  <a:pt x="7332861" y="5093970"/>
                </a:lnTo>
                <a:lnTo>
                  <a:pt x="7332861" y="4806881"/>
                </a:lnTo>
                <a:cubicBezTo>
                  <a:pt x="7332861" y="4753302"/>
                  <a:pt x="7319690" y="4713863"/>
                  <a:pt x="7293347" y="4688562"/>
                </a:cubicBezTo>
                <a:cubicBezTo>
                  <a:pt x="7267004" y="4663261"/>
                  <a:pt x="7232402" y="4650611"/>
                  <a:pt x="7189539" y="4650611"/>
                </a:cubicBezTo>
                <a:close/>
                <a:moveTo>
                  <a:pt x="6567289" y="4647932"/>
                </a:moveTo>
                <a:cubicBezTo>
                  <a:pt x="6521152" y="4647932"/>
                  <a:pt x="6480001" y="4656713"/>
                  <a:pt x="6443836" y="4674275"/>
                </a:cubicBezTo>
                <a:cubicBezTo>
                  <a:pt x="6407671" y="4691836"/>
                  <a:pt x="6379319" y="4717658"/>
                  <a:pt x="6358781" y="4751740"/>
                </a:cubicBezTo>
                <a:cubicBezTo>
                  <a:pt x="6338242" y="4785821"/>
                  <a:pt x="6327973" y="4827716"/>
                  <a:pt x="6327973" y="4877425"/>
                </a:cubicBezTo>
                <a:cubicBezTo>
                  <a:pt x="6327973" y="4926241"/>
                  <a:pt x="6338242" y="4967466"/>
                  <a:pt x="6358781" y="5001101"/>
                </a:cubicBezTo>
                <a:cubicBezTo>
                  <a:pt x="6379319" y="5034736"/>
                  <a:pt x="6407671" y="5060112"/>
                  <a:pt x="6443836" y="5077227"/>
                </a:cubicBezTo>
                <a:cubicBezTo>
                  <a:pt x="6480001" y="5094342"/>
                  <a:pt x="6521152" y="5102900"/>
                  <a:pt x="6567289" y="5102900"/>
                </a:cubicBezTo>
                <a:cubicBezTo>
                  <a:pt x="6612830" y="5102900"/>
                  <a:pt x="6653535" y="5094342"/>
                  <a:pt x="6689402" y="5077227"/>
                </a:cubicBezTo>
                <a:cubicBezTo>
                  <a:pt x="6725270" y="5060112"/>
                  <a:pt x="6753547" y="5034736"/>
                  <a:pt x="6774235" y="5001101"/>
                </a:cubicBezTo>
                <a:cubicBezTo>
                  <a:pt x="6794922" y="4967466"/>
                  <a:pt x="6805265" y="4926241"/>
                  <a:pt x="6805265" y="4877425"/>
                </a:cubicBezTo>
                <a:cubicBezTo>
                  <a:pt x="6805265" y="4827716"/>
                  <a:pt x="6794922" y="4785821"/>
                  <a:pt x="6774235" y="4751740"/>
                </a:cubicBezTo>
                <a:cubicBezTo>
                  <a:pt x="6753547" y="4717658"/>
                  <a:pt x="6725270" y="4691836"/>
                  <a:pt x="6689402" y="4674275"/>
                </a:cubicBezTo>
                <a:cubicBezTo>
                  <a:pt x="6653535" y="4656713"/>
                  <a:pt x="6612830" y="4647932"/>
                  <a:pt x="6567289" y="4647932"/>
                </a:cubicBezTo>
                <a:close/>
                <a:moveTo>
                  <a:pt x="4326532" y="4549706"/>
                </a:moveTo>
                <a:lnTo>
                  <a:pt x="4326532" y="4656862"/>
                </a:lnTo>
                <a:lnTo>
                  <a:pt x="4255095" y="4656862"/>
                </a:lnTo>
                <a:lnTo>
                  <a:pt x="4255095" y="4783217"/>
                </a:lnTo>
                <a:lnTo>
                  <a:pt x="4326532" y="4783217"/>
                </a:lnTo>
                <a:lnTo>
                  <a:pt x="4326532" y="4930110"/>
                </a:lnTo>
                <a:cubicBezTo>
                  <a:pt x="4326532" y="4972080"/>
                  <a:pt x="4332783" y="5004971"/>
                  <a:pt x="4345285" y="5028783"/>
                </a:cubicBezTo>
                <a:cubicBezTo>
                  <a:pt x="4357786" y="5052596"/>
                  <a:pt x="4379218" y="5069413"/>
                  <a:pt x="4409579" y="5079236"/>
                </a:cubicBezTo>
                <a:cubicBezTo>
                  <a:pt x="4439940" y="5089059"/>
                  <a:pt x="4482058" y="5093970"/>
                  <a:pt x="4535935" y="5093970"/>
                </a:cubicBezTo>
                <a:lnTo>
                  <a:pt x="4574332" y="5093970"/>
                </a:lnTo>
                <a:lnTo>
                  <a:pt x="4574332" y="4966722"/>
                </a:lnTo>
                <a:lnTo>
                  <a:pt x="4538612" y="4966722"/>
                </a:lnTo>
                <a:cubicBezTo>
                  <a:pt x="4520455" y="4966722"/>
                  <a:pt x="4508326" y="4963373"/>
                  <a:pt x="4502224" y="4956676"/>
                </a:cubicBezTo>
                <a:cubicBezTo>
                  <a:pt x="4496122" y="4949979"/>
                  <a:pt x="4493071" y="4937552"/>
                  <a:pt x="4493071" y="4919395"/>
                </a:cubicBezTo>
                <a:lnTo>
                  <a:pt x="4493071" y="4783217"/>
                </a:lnTo>
                <a:lnTo>
                  <a:pt x="4576117" y="4783217"/>
                </a:lnTo>
                <a:lnTo>
                  <a:pt x="4576117" y="4656862"/>
                </a:lnTo>
                <a:lnTo>
                  <a:pt x="4493071" y="4656862"/>
                </a:lnTo>
                <a:lnTo>
                  <a:pt x="4493071" y="4549706"/>
                </a:lnTo>
                <a:close/>
                <a:moveTo>
                  <a:pt x="6240909" y="4493002"/>
                </a:moveTo>
                <a:cubicBezTo>
                  <a:pt x="6200427" y="4493002"/>
                  <a:pt x="6166718" y="4495458"/>
                  <a:pt x="6139780" y="4500369"/>
                </a:cubicBezTo>
                <a:cubicBezTo>
                  <a:pt x="6112842" y="4505280"/>
                  <a:pt x="6091485" y="4513689"/>
                  <a:pt x="6075710" y="4525595"/>
                </a:cubicBezTo>
                <a:cubicBezTo>
                  <a:pt x="6059934" y="4537502"/>
                  <a:pt x="6048623" y="4553873"/>
                  <a:pt x="6041777" y="4574709"/>
                </a:cubicBezTo>
                <a:cubicBezTo>
                  <a:pt x="6034931" y="4595545"/>
                  <a:pt x="6031507" y="4621738"/>
                  <a:pt x="6031507" y="4653290"/>
                </a:cubicBezTo>
                <a:lnTo>
                  <a:pt x="6031507" y="4656862"/>
                </a:lnTo>
                <a:lnTo>
                  <a:pt x="5960070" y="4656862"/>
                </a:lnTo>
                <a:lnTo>
                  <a:pt x="5960070" y="4783217"/>
                </a:lnTo>
                <a:lnTo>
                  <a:pt x="6031507" y="4783217"/>
                </a:lnTo>
                <a:lnTo>
                  <a:pt x="6031507" y="5093970"/>
                </a:lnTo>
                <a:lnTo>
                  <a:pt x="6198046" y="5093970"/>
                </a:lnTo>
                <a:lnTo>
                  <a:pt x="6198046" y="4783217"/>
                </a:lnTo>
                <a:lnTo>
                  <a:pt x="6282878" y="4783217"/>
                </a:lnTo>
                <a:lnTo>
                  <a:pt x="6282878" y="4656862"/>
                </a:lnTo>
                <a:lnTo>
                  <a:pt x="6198046" y="4656862"/>
                </a:lnTo>
                <a:lnTo>
                  <a:pt x="6198046" y="4654183"/>
                </a:lnTo>
                <a:cubicBezTo>
                  <a:pt x="6198046" y="4635431"/>
                  <a:pt x="6201097" y="4623152"/>
                  <a:pt x="6207199" y="4617348"/>
                </a:cubicBezTo>
                <a:cubicBezTo>
                  <a:pt x="6213301" y="4611544"/>
                  <a:pt x="6225431" y="4608641"/>
                  <a:pt x="6243588" y="4608641"/>
                </a:cubicBezTo>
                <a:lnTo>
                  <a:pt x="6281985" y="4608641"/>
                </a:lnTo>
                <a:lnTo>
                  <a:pt x="6281985" y="4493002"/>
                </a:lnTo>
                <a:close/>
                <a:moveTo>
                  <a:pt x="5177383" y="4493002"/>
                </a:moveTo>
                <a:lnTo>
                  <a:pt x="5177383" y="4930110"/>
                </a:lnTo>
                <a:cubicBezTo>
                  <a:pt x="5177383" y="4972080"/>
                  <a:pt x="5183485" y="5004971"/>
                  <a:pt x="5195689" y="5028783"/>
                </a:cubicBezTo>
                <a:cubicBezTo>
                  <a:pt x="5207893" y="5052596"/>
                  <a:pt x="5229175" y="5069413"/>
                  <a:pt x="5259536" y="5079236"/>
                </a:cubicBezTo>
                <a:cubicBezTo>
                  <a:pt x="5289897" y="5089059"/>
                  <a:pt x="5332015" y="5093970"/>
                  <a:pt x="5385891" y="5093970"/>
                </a:cubicBezTo>
                <a:lnTo>
                  <a:pt x="5422503" y="5093970"/>
                </a:lnTo>
                <a:lnTo>
                  <a:pt x="5422503" y="4966722"/>
                </a:lnTo>
                <a:lnTo>
                  <a:pt x="5387677" y="4966722"/>
                </a:lnTo>
                <a:cubicBezTo>
                  <a:pt x="5368925" y="4966722"/>
                  <a:pt x="5356721" y="4963373"/>
                  <a:pt x="5351065" y="4956676"/>
                </a:cubicBezTo>
                <a:cubicBezTo>
                  <a:pt x="5345410" y="4949979"/>
                  <a:pt x="5342582" y="4937552"/>
                  <a:pt x="5342582" y="4919395"/>
                </a:cubicBezTo>
                <a:lnTo>
                  <a:pt x="5342582" y="4493002"/>
                </a:lnTo>
                <a:close/>
                <a:moveTo>
                  <a:pt x="9720064" y="3677573"/>
                </a:moveTo>
                <a:cubicBezTo>
                  <a:pt x="9739114" y="3677573"/>
                  <a:pt x="9753774" y="3682633"/>
                  <a:pt x="9764042" y="3692753"/>
                </a:cubicBezTo>
                <a:cubicBezTo>
                  <a:pt x="9774312" y="3702874"/>
                  <a:pt x="9781456" y="3715896"/>
                  <a:pt x="9785474" y="3731821"/>
                </a:cubicBezTo>
                <a:cubicBezTo>
                  <a:pt x="9789492" y="3747745"/>
                  <a:pt x="9791502" y="3764488"/>
                  <a:pt x="9791502" y="3782050"/>
                </a:cubicBezTo>
                <a:cubicBezTo>
                  <a:pt x="9791502" y="3799016"/>
                  <a:pt x="9789492" y="3815164"/>
                  <a:pt x="9785474" y="3830494"/>
                </a:cubicBezTo>
                <a:cubicBezTo>
                  <a:pt x="9781456" y="3845823"/>
                  <a:pt x="9774312" y="3858325"/>
                  <a:pt x="9764042" y="3867998"/>
                </a:cubicBezTo>
                <a:cubicBezTo>
                  <a:pt x="9753774" y="3877672"/>
                  <a:pt x="9739114" y="3882509"/>
                  <a:pt x="9720064" y="3882509"/>
                </a:cubicBezTo>
                <a:cubicBezTo>
                  <a:pt x="9700716" y="3882509"/>
                  <a:pt x="9685610" y="3877672"/>
                  <a:pt x="9674746" y="3867998"/>
                </a:cubicBezTo>
                <a:cubicBezTo>
                  <a:pt x="9663881" y="3858325"/>
                  <a:pt x="9656366" y="3845823"/>
                  <a:pt x="9652198" y="3830494"/>
                </a:cubicBezTo>
                <a:cubicBezTo>
                  <a:pt x="9648031" y="3815164"/>
                  <a:pt x="9645948" y="3799016"/>
                  <a:pt x="9645948" y="3782050"/>
                </a:cubicBezTo>
                <a:cubicBezTo>
                  <a:pt x="9645948" y="3764488"/>
                  <a:pt x="9648031" y="3747745"/>
                  <a:pt x="9652198" y="3731821"/>
                </a:cubicBezTo>
                <a:cubicBezTo>
                  <a:pt x="9656366" y="3715896"/>
                  <a:pt x="9663881" y="3702874"/>
                  <a:pt x="9674746" y="3692753"/>
                </a:cubicBezTo>
                <a:cubicBezTo>
                  <a:pt x="9685610" y="3682633"/>
                  <a:pt x="9700716" y="3677573"/>
                  <a:pt x="9720064" y="3677573"/>
                </a:cubicBezTo>
                <a:close/>
                <a:moveTo>
                  <a:pt x="6691114" y="3677573"/>
                </a:moveTo>
                <a:cubicBezTo>
                  <a:pt x="6710164" y="3677573"/>
                  <a:pt x="6724824" y="3682633"/>
                  <a:pt x="6735093" y="3692753"/>
                </a:cubicBezTo>
                <a:cubicBezTo>
                  <a:pt x="6745362" y="3702874"/>
                  <a:pt x="6752506" y="3715896"/>
                  <a:pt x="6756524" y="3731821"/>
                </a:cubicBezTo>
                <a:cubicBezTo>
                  <a:pt x="6760542" y="3747745"/>
                  <a:pt x="6762552" y="3764488"/>
                  <a:pt x="6762552" y="3782050"/>
                </a:cubicBezTo>
                <a:cubicBezTo>
                  <a:pt x="6762552" y="3799016"/>
                  <a:pt x="6760542" y="3815164"/>
                  <a:pt x="6756524" y="3830494"/>
                </a:cubicBezTo>
                <a:cubicBezTo>
                  <a:pt x="6752506" y="3845823"/>
                  <a:pt x="6745362" y="3858325"/>
                  <a:pt x="6735093" y="3867998"/>
                </a:cubicBezTo>
                <a:cubicBezTo>
                  <a:pt x="6724824" y="3877672"/>
                  <a:pt x="6710164" y="3882509"/>
                  <a:pt x="6691114" y="3882509"/>
                </a:cubicBezTo>
                <a:cubicBezTo>
                  <a:pt x="6671766" y="3882509"/>
                  <a:pt x="6656660" y="3877672"/>
                  <a:pt x="6645796" y="3867998"/>
                </a:cubicBezTo>
                <a:cubicBezTo>
                  <a:pt x="6634931" y="3858325"/>
                  <a:pt x="6627416" y="3845823"/>
                  <a:pt x="6623248" y="3830494"/>
                </a:cubicBezTo>
                <a:cubicBezTo>
                  <a:pt x="6619081" y="3815164"/>
                  <a:pt x="6616998" y="3799016"/>
                  <a:pt x="6616998" y="3782050"/>
                </a:cubicBezTo>
                <a:cubicBezTo>
                  <a:pt x="6616998" y="3764488"/>
                  <a:pt x="6619081" y="3747745"/>
                  <a:pt x="6623248" y="3731821"/>
                </a:cubicBezTo>
                <a:cubicBezTo>
                  <a:pt x="6627416" y="3715896"/>
                  <a:pt x="6634931" y="3702874"/>
                  <a:pt x="6645796" y="3692753"/>
                </a:cubicBezTo>
                <a:cubicBezTo>
                  <a:pt x="6656660" y="3682633"/>
                  <a:pt x="6671766" y="3677573"/>
                  <a:pt x="6691114" y="3677573"/>
                </a:cubicBezTo>
                <a:close/>
                <a:moveTo>
                  <a:pt x="4367014" y="3677573"/>
                </a:moveTo>
                <a:cubicBezTo>
                  <a:pt x="4386064" y="3677573"/>
                  <a:pt x="4400723" y="3682633"/>
                  <a:pt x="4410993" y="3692753"/>
                </a:cubicBezTo>
                <a:cubicBezTo>
                  <a:pt x="4421262" y="3702874"/>
                  <a:pt x="4428405" y="3715896"/>
                  <a:pt x="4432424" y="3731821"/>
                </a:cubicBezTo>
                <a:cubicBezTo>
                  <a:pt x="4436442" y="3747745"/>
                  <a:pt x="4438451" y="3764488"/>
                  <a:pt x="4438451" y="3782050"/>
                </a:cubicBezTo>
                <a:cubicBezTo>
                  <a:pt x="4438451" y="3799016"/>
                  <a:pt x="4436442" y="3815164"/>
                  <a:pt x="4432424" y="3830494"/>
                </a:cubicBezTo>
                <a:cubicBezTo>
                  <a:pt x="4428405" y="3845823"/>
                  <a:pt x="4421262" y="3858325"/>
                  <a:pt x="4410993" y="3867998"/>
                </a:cubicBezTo>
                <a:cubicBezTo>
                  <a:pt x="4400723" y="3877672"/>
                  <a:pt x="4386064" y="3882509"/>
                  <a:pt x="4367014" y="3882509"/>
                </a:cubicBezTo>
                <a:cubicBezTo>
                  <a:pt x="4347666" y="3882509"/>
                  <a:pt x="4332560" y="3877672"/>
                  <a:pt x="4321696" y="3867998"/>
                </a:cubicBezTo>
                <a:cubicBezTo>
                  <a:pt x="4310831" y="3858325"/>
                  <a:pt x="4303315" y="3845823"/>
                  <a:pt x="4299148" y="3830494"/>
                </a:cubicBezTo>
                <a:cubicBezTo>
                  <a:pt x="4294981" y="3815164"/>
                  <a:pt x="4292897" y="3799016"/>
                  <a:pt x="4292897" y="3782050"/>
                </a:cubicBezTo>
                <a:cubicBezTo>
                  <a:pt x="4292897" y="3764488"/>
                  <a:pt x="4294981" y="3747745"/>
                  <a:pt x="4299148" y="3731821"/>
                </a:cubicBezTo>
                <a:cubicBezTo>
                  <a:pt x="4303315" y="3715896"/>
                  <a:pt x="4310831" y="3702874"/>
                  <a:pt x="4321696" y="3692753"/>
                </a:cubicBezTo>
                <a:cubicBezTo>
                  <a:pt x="4332560" y="3682633"/>
                  <a:pt x="4347666" y="3677573"/>
                  <a:pt x="4367014" y="3677573"/>
                </a:cubicBezTo>
                <a:close/>
                <a:moveTo>
                  <a:pt x="3014465" y="3677573"/>
                </a:moveTo>
                <a:cubicBezTo>
                  <a:pt x="3033514" y="3677573"/>
                  <a:pt x="3048174" y="3682633"/>
                  <a:pt x="3058443" y="3692753"/>
                </a:cubicBezTo>
                <a:cubicBezTo>
                  <a:pt x="3068713" y="3702874"/>
                  <a:pt x="3075857" y="3715896"/>
                  <a:pt x="3079875" y="3731821"/>
                </a:cubicBezTo>
                <a:cubicBezTo>
                  <a:pt x="3083892" y="3747745"/>
                  <a:pt x="3085902" y="3764488"/>
                  <a:pt x="3085902" y="3782050"/>
                </a:cubicBezTo>
                <a:cubicBezTo>
                  <a:pt x="3085902" y="3799016"/>
                  <a:pt x="3083892" y="3815164"/>
                  <a:pt x="3079875" y="3830494"/>
                </a:cubicBezTo>
                <a:cubicBezTo>
                  <a:pt x="3075857" y="3845823"/>
                  <a:pt x="3068713" y="3858325"/>
                  <a:pt x="3058443" y="3867998"/>
                </a:cubicBezTo>
                <a:cubicBezTo>
                  <a:pt x="3048174" y="3877672"/>
                  <a:pt x="3033514" y="3882509"/>
                  <a:pt x="3014465" y="3882509"/>
                </a:cubicBezTo>
                <a:cubicBezTo>
                  <a:pt x="2995117" y="3882509"/>
                  <a:pt x="2980010" y="3877672"/>
                  <a:pt x="2969146" y="3867998"/>
                </a:cubicBezTo>
                <a:cubicBezTo>
                  <a:pt x="2958282" y="3858325"/>
                  <a:pt x="2950767" y="3845823"/>
                  <a:pt x="2946599" y="3830494"/>
                </a:cubicBezTo>
                <a:cubicBezTo>
                  <a:pt x="2942432" y="3815164"/>
                  <a:pt x="2940348" y="3799016"/>
                  <a:pt x="2940348" y="3782050"/>
                </a:cubicBezTo>
                <a:cubicBezTo>
                  <a:pt x="2940348" y="3764488"/>
                  <a:pt x="2942432" y="3747745"/>
                  <a:pt x="2946599" y="3731821"/>
                </a:cubicBezTo>
                <a:cubicBezTo>
                  <a:pt x="2950767" y="3715896"/>
                  <a:pt x="2958282" y="3702874"/>
                  <a:pt x="2969146" y="3692753"/>
                </a:cubicBezTo>
                <a:cubicBezTo>
                  <a:pt x="2980010" y="3682633"/>
                  <a:pt x="2995117" y="3677573"/>
                  <a:pt x="3014465" y="3677573"/>
                </a:cubicBezTo>
                <a:close/>
                <a:moveTo>
                  <a:pt x="7244606" y="3676680"/>
                </a:moveTo>
                <a:cubicBezTo>
                  <a:pt x="7265144" y="3676680"/>
                  <a:pt x="7281441" y="3684493"/>
                  <a:pt x="7293496" y="3700120"/>
                </a:cubicBezTo>
                <a:cubicBezTo>
                  <a:pt x="7305551" y="3715747"/>
                  <a:pt x="7311578" y="3742015"/>
                  <a:pt x="7311578" y="3778925"/>
                </a:cubicBezTo>
                <a:cubicBezTo>
                  <a:pt x="7311578" y="3814941"/>
                  <a:pt x="7305477" y="3841358"/>
                  <a:pt x="7293273" y="3858176"/>
                </a:cubicBezTo>
                <a:cubicBezTo>
                  <a:pt x="7281069" y="3874993"/>
                  <a:pt x="7264846" y="3883402"/>
                  <a:pt x="7244606" y="3883402"/>
                </a:cubicBezTo>
                <a:cubicBezTo>
                  <a:pt x="7225853" y="3883402"/>
                  <a:pt x="7210450" y="3877672"/>
                  <a:pt x="7198395" y="3866212"/>
                </a:cubicBezTo>
                <a:cubicBezTo>
                  <a:pt x="7186340" y="3854753"/>
                  <a:pt x="7177038" y="3843070"/>
                  <a:pt x="7170489" y="3831163"/>
                </a:cubicBezTo>
                <a:lnTo>
                  <a:pt x="7170489" y="3731597"/>
                </a:lnTo>
                <a:cubicBezTo>
                  <a:pt x="7174657" y="3720286"/>
                  <a:pt x="7183289" y="3708306"/>
                  <a:pt x="7196385" y="3695655"/>
                </a:cubicBezTo>
                <a:cubicBezTo>
                  <a:pt x="7209482" y="3683005"/>
                  <a:pt x="7225556" y="3676680"/>
                  <a:pt x="7244606" y="3676680"/>
                </a:cubicBezTo>
                <a:close/>
                <a:moveTo>
                  <a:pt x="8680797" y="3561487"/>
                </a:moveTo>
                <a:lnTo>
                  <a:pt x="8680797" y="3998595"/>
                </a:lnTo>
                <a:lnTo>
                  <a:pt x="8846889" y="3998595"/>
                </a:lnTo>
                <a:lnTo>
                  <a:pt x="8846889" y="3561487"/>
                </a:lnTo>
                <a:close/>
                <a:moveTo>
                  <a:pt x="7556847" y="3561487"/>
                </a:moveTo>
                <a:lnTo>
                  <a:pt x="7556847" y="3998595"/>
                </a:lnTo>
                <a:lnTo>
                  <a:pt x="7722939" y="3998595"/>
                </a:lnTo>
                <a:lnTo>
                  <a:pt x="7722939" y="3561487"/>
                </a:lnTo>
                <a:close/>
                <a:moveTo>
                  <a:pt x="5194647" y="3561487"/>
                </a:moveTo>
                <a:lnTo>
                  <a:pt x="5194647" y="3998595"/>
                </a:lnTo>
                <a:lnTo>
                  <a:pt x="5360739" y="3998595"/>
                </a:lnTo>
                <a:lnTo>
                  <a:pt x="5360739" y="3561487"/>
                </a:lnTo>
                <a:close/>
                <a:moveTo>
                  <a:pt x="8437314" y="3555236"/>
                </a:moveTo>
                <a:cubicBezTo>
                  <a:pt x="8400405" y="3555236"/>
                  <a:pt x="8370714" y="3561859"/>
                  <a:pt x="8348241" y="3575105"/>
                </a:cubicBezTo>
                <a:cubicBezTo>
                  <a:pt x="8325768" y="3588350"/>
                  <a:pt x="8306643" y="3604796"/>
                  <a:pt x="8290868" y="3624441"/>
                </a:cubicBezTo>
                <a:lnTo>
                  <a:pt x="8289082" y="3561487"/>
                </a:lnTo>
                <a:lnTo>
                  <a:pt x="8128347" y="3561487"/>
                </a:lnTo>
                <a:lnTo>
                  <a:pt x="8128347" y="3998595"/>
                </a:lnTo>
                <a:lnTo>
                  <a:pt x="8294439" y="3998595"/>
                </a:lnTo>
                <a:lnTo>
                  <a:pt x="8294439" y="3727133"/>
                </a:lnTo>
                <a:cubicBezTo>
                  <a:pt x="8306048" y="3713143"/>
                  <a:pt x="8318177" y="3702650"/>
                  <a:pt x="8330828" y="3695655"/>
                </a:cubicBezTo>
                <a:cubicBezTo>
                  <a:pt x="8343478" y="3688660"/>
                  <a:pt x="8356650" y="3685163"/>
                  <a:pt x="8370342" y="3685163"/>
                </a:cubicBezTo>
                <a:cubicBezTo>
                  <a:pt x="8379867" y="3685163"/>
                  <a:pt x="8387903" y="3686949"/>
                  <a:pt x="8394452" y="3690521"/>
                </a:cubicBezTo>
                <a:cubicBezTo>
                  <a:pt x="8401000" y="3694093"/>
                  <a:pt x="8405986" y="3699302"/>
                  <a:pt x="8409409" y="3706148"/>
                </a:cubicBezTo>
                <a:cubicBezTo>
                  <a:pt x="8412832" y="3712994"/>
                  <a:pt x="8414544" y="3721477"/>
                  <a:pt x="8414544" y="3731597"/>
                </a:cubicBezTo>
                <a:lnTo>
                  <a:pt x="8414544" y="3998595"/>
                </a:lnTo>
                <a:lnTo>
                  <a:pt x="8580636" y="3998595"/>
                </a:lnTo>
                <a:lnTo>
                  <a:pt x="8580636" y="3711506"/>
                </a:lnTo>
                <a:cubicBezTo>
                  <a:pt x="8580636" y="3657927"/>
                  <a:pt x="8567464" y="3618488"/>
                  <a:pt x="8541122" y="3593187"/>
                </a:cubicBezTo>
                <a:cubicBezTo>
                  <a:pt x="8514779" y="3567886"/>
                  <a:pt x="8480176" y="3555236"/>
                  <a:pt x="8437314" y="3555236"/>
                </a:cubicBezTo>
                <a:close/>
                <a:moveTo>
                  <a:pt x="5956349" y="3555236"/>
                </a:moveTo>
                <a:cubicBezTo>
                  <a:pt x="5920631" y="3555236"/>
                  <a:pt x="5891832" y="3561859"/>
                  <a:pt x="5869955" y="3575105"/>
                </a:cubicBezTo>
                <a:cubicBezTo>
                  <a:pt x="5848077" y="3588350"/>
                  <a:pt x="5829548" y="3604796"/>
                  <a:pt x="5814367" y="3624441"/>
                </a:cubicBezTo>
                <a:lnTo>
                  <a:pt x="5812582" y="3561487"/>
                </a:lnTo>
                <a:lnTo>
                  <a:pt x="5651847" y="3561487"/>
                </a:lnTo>
                <a:lnTo>
                  <a:pt x="5651847" y="3998595"/>
                </a:lnTo>
                <a:lnTo>
                  <a:pt x="5817939" y="3998595"/>
                </a:lnTo>
                <a:lnTo>
                  <a:pt x="5817939" y="3727133"/>
                </a:lnTo>
                <a:cubicBezTo>
                  <a:pt x="5828357" y="3713143"/>
                  <a:pt x="5839669" y="3702650"/>
                  <a:pt x="5851872" y="3695655"/>
                </a:cubicBezTo>
                <a:cubicBezTo>
                  <a:pt x="5864076" y="3688660"/>
                  <a:pt x="5876578" y="3685163"/>
                  <a:pt x="5889377" y="3685163"/>
                </a:cubicBezTo>
                <a:cubicBezTo>
                  <a:pt x="5898009" y="3685163"/>
                  <a:pt x="5905227" y="3686949"/>
                  <a:pt x="5911031" y="3690521"/>
                </a:cubicBezTo>
                <a:cubicBezTo>
                  <a:pt x="5916835" y="3694093"/>
                  <a:pt x="5921226" y="3699302"/>
                  <a:pt x="5924202" y="3706148"/>
                </a:cubicBezTo>
                <a:cubicBezTo>
                  <a:pt x="5927179" y="3712994"/>
                  <a:pt x="5928667" y="3721477"/>
                  <a:pt x="5928667" y="3731597"/>
                </a:cubicBezTo>
                <a:lnTo>
                  <a:pt x="5928667" y="3998595"/>
                </a:lnTo>
                <a:lnTo>
                  <a:pt x="6095206" y="3998595"/>
                </a:lnTo>
                <a:lnTo>
                  <a:pt x="6095206" y="3727133"/>
                </a:lnTo>
                <a:cubicBezTo>
                  <a:pt x="6105624" y="3713143"/>
                  <a:pt x="6116935" y="3702650"/>
                  <a:pt x="6129139" y="3695655"/>
                </a:cubicBezTo>
                <a:cubicBezTo>
                  <a:pt x="6141343" y="3688660"/>
                  <a:pt x="6153844" y="3685163"/>
                  <a:pt x="6166643" y="3685163"/>
                </a:cubicBezTo>
                <a:cubicBezTo>
                  <a:pt x="6175275" y="3685163"/>
                  <a:pt x="6182494" y="3686949"/>
                  <a:pt x="6188298" y="3690521"/>
                </a:cubicBezTo>
                <a:cubicBezTo>
                  <a:pt x="6194102" y="3694093"/>
                  <a:pt x="6198493" y="3699302"/>
                  <a:pt x="6201469" y="3706148"/>
                </a:cubicBezTo>
                <a:cubicBezTo>
                  <a:pt x="6204446" y="3712994"/>
                  <a:pt x="6205934" y="3721477"/>
                  <a:pt x="6205934" y="3731597"/>
                </a:cubicBezTo>
                <a:lnTo>
                  <a:pt x="6205934" y="3998595"/>
                </a:lnTo>
                <a:lnTo>
                  <a:pt x="6372027" y="3998595"/>
                </a:lnTo>
                <a:lnTo>
                  <a:pt x="6372027" y="3711506"/>
                </a:lnTo>
                <a:cubicBezTo>
                  <a:pt x="6372027" y="3657927"/>
                  <a:pt x="6359301" y="3618488"/>
                  <a:pt x="6333852" y="3593187"/>
                </a:cubicBezTo>
                <a:cubicBezTo>
                  <a:pt x="6308402" y="3567886"/>
                  <a:pt x="6274841" y="3555236"/>
                  <a:pt x="6233170" y="3555236"/>
                </a:cubicBezTo>
                <a:cubicBezTo>
                  <a:pt x="6197451" y="3555236"/>
                  <a:pt x="6168132" y="3562157"/>
                  <a:pt x="6145212" y="3575998"/>
                </a:cubicBezTo>
                <a:cubicBezTo>
                  <a:pt x="6133752" y="3582918"/>
                  <a:pt x="6122479" y="3590973"/>
                  <a:pt x="6111391" y="3600164"/>
                </a:cubicBezTo>
                <a:lnTo>
                  <a:pt x="6080291" y="3629618"/>
                </a:lnTo>
                <a:lnTo>
                  <a:pt x="6073733" y="3614814"/>
                </a:lnTo>
                <a:cubicBezTo>
                  <a:pt x="6068961" y="3606721"/>
                  <a:pt x="6063395" y="3599512"/>
                  <a:pt x="6057032" y="3593187"/>
                </a:cubicBezTo>
                <a:cubicBezTo>
                  <a:pt x="6031582" y="3567886"/>
                  <a:pt x="5998021" y="3555236"/>
                  <a:pt x="5956349" y="3555236"/>
                </a:cubicBezTo>
                <a:close/>
                <a:moveTo>
                  <a:pt x="4896842" y="3555236"/>
                </a:moveTo>
                <a:cubicBezTo>
                  <a:pt x="4849217" y="3555236"/>
                  <a:pt x="4807768" y="3564240"/>
                  <a:pt x="4772496" y="3582248"/>
                </a:cubicBezTo>
                <a:cubicBezTo>
                  <a:pt x="4737224" y="3600257"/>
                  <a:pt x="4709839" y="3626376"/>
                  <a:pt x="4690343" y="3660606"/>
                </a:cubicBezTo>
                <a:cubicBezTo>
                  <a:pt x="4670847" y="3694837"/>
                  <a:pt x="4661098" y="3736211"/>
                  <a:pt x="4661098" y="3784729"/>
                </a:cubicBezTo>
                <a:cubicBezTo>
                  <a:pt x="4661098" y="3832056"/>
                  <a:pt x="4670698" y="3872240"/>
                  <a:pt x="4689896" y="3905280"/>
                </a:cubicBezTo>
                <a:cubicBezTo>
                  <a:pt x="4709095" y="3938320"/>
                  <a:pt x="4736331" y="3963472"/>
                  <a:pt x="4771603" y="3980736"/>
                </a:cubicBezTo>
                <a:cubicBezTo>
                  <a:pt x="4806875" y="3998000"/>
                  <a:pt x="4848621" y="4006632"/>
                  <a:pt x="4896842" y="4006632"/>
                </a:cubicBezTo>
                <a:cubicBezTo>
                  <a:pt x="4943574" y="4006632"/>
                  <a:pt x="4983236" y="3999116"/>
                  <a:pt x="5015830" y="3984084"/>
                </a:cubicBezTo>
                <a:cubicBezTo>
                  <a:pt x="5048423" y="3969053"/>
                  <a:pt x="5073426" y="3947175"/>
                  <a:pt x="5090839" y="3918451"/>
                </a:cubicBezTo>
                <a:cubicBezTo>
                  <a:pt x="5108252" y="3889727"/>
                  <a:pt x="5117405" y="3855125"/>
                  <a:pt x="5118298" y="3814643"/>
                </a:cubicBezTo>
                <a:lnTo>
                  <a:pt x="4958010" y="3814643"/>
                </a:lnTo>
                <a:cubicBezTo>
                  <a:pt x="4958010" y="3835777"/>
                  <a:pt x="4952876" y="3852371"/>
                  <a:pt x="4942606" y="3864426"/>
                </a:cubicBezTo>
                <a:cubicBezTo>
                  <a:pt x="4932338" y="3876482"/>
                  <a:pt x="4917082" y="3882509"/>
                  <a:pt x="4896842" y="3882509"/>
                </a:cubicBezTo>
                <a:cubicBezTo>
                  <a:pt x="4878982" y="3882509"/>
                  <a:pt x="4864918" y="3878714"/>
                  <a:pt x="4854649" y="3871124"/>
                </a:cubicBezTo>
                <a:cubicBezTo>
                  <a:pt x="4844380" y="3863533"/>
                  <a:pt x="4837088" y="3852446"/>
                  <a:pt x="4832771" y="3837861"/>
                </a:cubicBezTo>
                <a:cubicBezTo>
                  <a:pt x="4828455" y="3823275"/>
                  <a:pt x="4826297" y="3805565"/>
                  <a:pt x="4826297" y="3784729"/>
                </a:cubicBezTo>
                <a:cubicBezTo>
                  <a:pt x="4826297" y="3750796"/>
                  <a:pt x="4831283" y="3724900"/>
                  <a:pt x="4841255" y="3707041"/>
                </a:cubicBezTo>
                <a:cubicBezTo>
                  <a:pt x="4851226" y="3689181"/>
                  <a:pt x="4869756" y="3680252"/>
                  <a:pt x="4896842" y="3680252"/>
                </a:cubicBezTo>
                <a:cubicBezTo>
                  <a:pt x="4916189" y="3680252"/>
                  <a:pt x="4930328" y="3685312"/>
                  <a:pt x="4939258" y="3695432"/>
                </a:cubicBezTo>
                <a:cubicBezTo>
                  <a:pt x="4948188" y="3705552"/>
                  <a:pt x="4952652" y="3718500"/>
                  <a:pt x="4952652" y="3734276"/>
                </a:cubicBezTo>
                <a:lnTo>
                  <a:pt x="5113387" y="3734276"/>
                </a:lnTo>
                <a:cubicBezTo>
                  <a:pt x="5113685" y="3694688"/>
                  <a:pt x="5104829" y="3661648"/>
                  <a:pt x="5086821" y="3635157"/>
                </a:cubicBezTo>
                <a:cubicBezTo>
                  <a:pt x="5068813" y="3608665"/>
                  <a:pt x="5043586" y="3588722"/>
                  <a:pt x="5011142" y="3575328"/>
                </a:cubicBezTo>
                <a:cubicBezTo>
                  <a:pt x="4978697" y="3561933"/>
                  <a:pt x="4940597" y="3555236"/>
                  <a:pt x="4896842" y="3555236"/>
                </a:cubicBezTo>
                <a:close/>
                <a:moveTo>
                  <a:pt x="3632250" y="3555236"/>
                </a:moveTo>
                <a:cubicBezTo>
                  <a:pt x="3596531" y="3555236"/>
                  <a:pt x="3567733" y="3561859"/>
                  <a:pt x="3545855" y="3575105"/>
                </a:cubicBezTo>
                <a:cubicBezTo>
                  <a:pt x="3523977" y="3588350"/>
                  <a:pt x="3505448" y="3604796"/>
                  <a:pt x="3490268" y="3624441"/>
                </a:cubicBezTo>
                <a:lnTo>
                  <a:pt x="3488482" y="3561487"/>
                </a:lnTo>
                <a:lnTo>
                  <a:pt x="3327748" y="3561487"/>
                </a:lnTo>
                <a:lnTo>
                  <a:pt x="3327748" y="3998595"/>
                </a:lnTo>
                <a:lnTo>
                  <a:pt x="3493839" y="3998595"/>
                </a:lnTo>
                <a:lnTo>
                  <a:pt x="3493839" y="3727133"/>
                </a:lnTo>
                <a:cubicBezTo>
                  <a:pt x="3504257" y="3713143"/>
                  <a:pt x="3515569" y="3702650"/>
                  <a:pt x="3527772" y="3695655"/>
                </a:cubicBezTo>
                <a:cubicBezTo>
                  <a:pt x="3539977" y="3688660"/>
                  <a:pt x="3552478" y="3685163"/>
                  <a:pt x="3565277" y="3685163"/>
                </a:cubicBezTo>
                <a:cubicBezTo>
                  <a:pt x="3573909" y="3685163"/>
                  <a:pt x="3581127" y="3686949"/>
                  <a:pt x="3586931" y="3690521"/>
                </a:cubicBezTo>
                <a:cubicBezTo>
                  <a:pt x="3592736" y="3694093"/>
                  <a:pt x="3597126" y="3699302"/>
                  <a:pt x="3600103" y="3706148"/>
                </a:cubicBezTo>
                <a:cubicBezTo>
                  <a:pt x="3603080" y="3712994"/>
                  <a:pt x="3604568" y="3721477"/>
                  <a:pt x="3604568" y="3731597"/>
                </a:cubicBezTo>
                <a:lnTo>
                  <a:pt x="3604568" y="3998595"/>
                </a:lnTo>
                <a:lnTo>
                  <a:pt x="3771106" y="3998595"/>
                </a:lnTo>
                <a:lnTo>
                  <a:pt x="3771106" y="3727133"/>
                </a:lnTo>
                <a:cubicBezTo>
                  <a:pt x="3781525" y="3713143"/>
                  <a:pt x="3792835" y="3702650"/>
                  <a:pt x="3805039" y="3695655"/>
                </a:cubicBezTo>
                <a:cubicBezTo>
                  <a:pt x="3817243" y="3688660"/>
                  <a:pt x="3829745" y="3685163"/>
                  <a:pt x="3842544" y="3685163"/>
                </a:cubicBezTo>
                <a:cubicBezTo>
                  <a:pt x="3851176" y="3685163"/>
                  <a:pt x="3858394" y="3686949"/>
                  <a:pt x="3864199" y="3690521"/>
                </a:cubicBezTo>
                <a:cubicBezTo>
                  <a:pt x="3870003" y="3694093"/>
                  <a:pt x="3874393" y="3699302"/>
                  <a:pt x="3877370" y="3706148"/>
                </a:cubicBezTo>
                <a:cubicBezTo>
                  <a:pt x="3880346" y="3712994"/>
                  <a:pt x="3881835" y="3721477"/>
                  <a:pt x="3881835" y="3731597"/>
                </a:cubicBezTo>
                <a:lnTo>
                  <a:pt x="3881835" y="3998595"/>
                </a:lnTo>
                <a:lnTo>
                  <a:pt x="4047927" y="3998595"/>
                </a:lnTo>
                <a:lnTo>
                  <a:pt x="4047927" y="3711506"/>
                </a:lnTo>
                <a:cubicBezTo>
                  <a:pt x="4047927" y="3657927"/>
                  <a:pt x="4035201" y="3618488"/>
                  <a:pt x="4009752" y="3593187"/>
                </a:cubicBezTo>
                <a:cubicBezTo>
                  <a:pt x="3984303" y="3567886"/>
                  <a:pt x="3950742" y="3555236"/>
                  <a:pt x="3909070" y="3555236"/>
                </a:cubicBezTo>
                <a:cubicBezTo>
                  <a:pt x="3873351" y="3555236"/>
                  <a:pt x="3844033" y="3562157"/>
                  <a:pt x="3821113" y="3575998"/>
                </a:cubicBezTo>
                <a:cubicBezTo>
                  <a:pt x="3809653" y="3582918"/>
                  <a:pt x="3798379" y="3590973"/>
                  <a:pt x="3787291" y="3600164"/>
                </a:cubicBezTo>
                <a:lnTo>
                  <a:pt x="3756192" y="3629618"/>
                </a:lnTo>
                <a:lnTo>
                  <a:pt x="3749634" y="3614814"/>
                </a:lnTo>
                <a:cubicBezTo>
                  <a:pt x="3744861" y="3606721"/>
                  <a:pt x="3739294" y="3599512"/>
                  <a:pt x="3732932" y="3593187"/>
                </a:cubicBezTo>
                <a:cubicBezTo>
                  <a:pt x="3707482" y="3567886"/>
                  <a:pt x="3673922" y="3555236"/>
                  <a:pt x="3632250" y="3555236"/>
                </a:cubicBezTo>
                <a:close/>
                <a:moveTo>
                  <a:pt x="9720064" y="3552557"/>
                </a:moveTo>
                <a:cubicBezTo>
                  <a:pt x="9673927" y="3552557"/>
                  <a:pt x="9632776" y="3561338"/>
                  <a:pt x="9596611" y="3578900"/>
                </a:cubicBezTo>
                <a:cubicBezTo>
                  <a:pt x="9560446" y="3596461"/>
                  <a:pt x="9532094" y="3622283"/>
                  <a:pt x="9511556" y="3656365"/>
                </a:cubicBezTo>
                <a:cubicBezTo>
                  <a:pt x="9491018" y="3690446"/>
                  <a:pt x="9480748" y="3732341"/>
                  <a:pt x="9480748" y="3782050"/>
                </a:cubicBezTo>
                <a:cubicBezTo>
                  <a:pt x="9480748" y="3830866"/>
                  <a:pt x="9491018" y="3872091"/>
                  <a:pt x="9511556" y="3905726"/>
                </a:cubicBezTo>
                <a:cubicBezTo>
                  <a:pt x="9532094" y="3939361"/>
                  <a:pt x="9560446" y="3964737"/>
                  <a:pt x="9596611" y="3981852"/>
                </a:cubicBezTo>
                <a:cubicBezTo>
                  <a:pt x="9632776" y="3998967"/>
                  <a:pt x="9673927" y="4007525"/>
                  <a:pt x="9720064" y="4007525"/>
                </a:cubicBezTo>
                <a:cubicBezTo>
                  <a:pt x="9765605" y="4007525"/>
                  <a:pt x="9806310" y="3998967"/>
                  <a:pt x="9842177" y="3981852"/>
                </a:cubicBezTo>
                <a:cubicBezTo>
                  <a:pt x="9878045" y="3964737"/>
                  <a:pt x="9906322" y="3939361"/>
                  <a:pt x="9927009" y="3905726"/>
                </a:cubicBezTo>
                <a:cubicBezTo>
                  <a:pt x="9947696" y="3872091"/>
                  <a:pt x="9958040" y="3830866"/>
                  <a:pt x="9958040" y="3782050"/>
                </a:cubicBezTo>
                <a:cubicBezTo>
                  <a:pt x="9958040" y="3732341"/>
                  <a:pt x="9947696" y="3690446"/>
                  <a:pt x="9927009" y="3656365"/>
                </a:cubicBezTo>
                <a:cubicBezTo>
                  <a:pt x="9906322" y="3622283"/>
                  <a:pt x="9878045" y="3596461"/>
                  <a:pt x="9842177" y="3578900"/>
                </a:cubicBezTo>
                <a:cubicBezTo>
                  <a:pt x="9806310" y="3561338"/>
                  <a:pt x="9765605" y="3552557"/>
                  <a:pt x="9720064" y="3552557"/>
                </a:cubicBezTo>
                <a:close/>
                <a:moveTo>
                  <a:pt x="6691114" y="3552557"/>
                </a:moveTo>
                <a:cubicBezTo>
                  <a:pt x="6644977" y="3552557"/>
                  <a:pt x="6603826" y="3561338"/>
                  <a:pt x="6567661" y="3578900"/>
                </a:cubicBezTo>
                <a:cubicBezTo>
                  <a:pt x="6531496" y="3596461"/>
                  <a:pt x="6503144" y="3622283"/>
                  <a:pt x="6482606" y="3656365"/>
                </a:cubicBezTo>
                <a:cubicBezTo>
                  <a:pt x="6462068" y="3690446"/>
                  <a:pt x="6451798" y="3732341"/>
                  <a:pt x="6451798" y="3782050"/>
                </a:cubicBezTo>
                <a:cubicBezTo>
                  <a:pt x="6451798" y="3830866"/>
                  <a:pt x="6462068" y="3872091"/>
                  <a:pt x="6482606" y="3905726"/>
                </a:cubicBezTo>
                <a:cubicBezTo>
                  <a:pt x="6503144" y="3939361"/>
                  <a:pt x="6531496" y="3964737"/>
                  <a:pt x="6567661" y="3981852"/>
                </a:cubicBezTo>
                <a:cubicBezTo>
                  <a:pt x="6603826" y="3998967"/>
                  <a:pt x="6644977" y="4007525"/>
                  <a:pt x="6691114" y="4007525"/>
                </a:cubicBezTo>
                <a:cubicBezTo>
                  <a:pt x="6736655" y="4007525"/>
                  <a:pt x="6777360" y="3998967"/>
                  <a:pt x="6813227" y="3981852"/>
                </a:cubicBezTo>
                <a:cubicBezTo>
                  <a:pt x="6849095" y="3964737"/>
                  <a:pt x="6877372" y="3939361"/>
                  <a:pt x="6898060" y="3905726"/>
                </a:cubicBezTo>
                <a:cubicBezTo>
                  <a:pt x="6918747" y="3872091"/>
                  <a:pt x="6929090" y="3830866"/>
                  <a:pt x="6929090" y="3782050"/>
                </a:cubicBezTo>
                <a:cubicBezTo>
                  <a:pt x="6929090" y="3732341"/>
                  <a:pt x="6918747" y="3690446"/>
                  <a:pt x="6898060" y="3656365"/>
                </a:cubicBezTo>
                <a:cubicBezTo>
                  <a:pt x="6877372" y="3622283"/>
                  <a:pt x="6849095" y="3596461"/>
                  <a:pt x="6813227" y="3578900"/>
                </a:cubicBezTo>
                <a:cubicBezTo>
                  <a:pt x="6777360" y="3561338"/>
                  <a:pt x="6736655" y="3552557"/>
                  <a:pt x="6691114" y="3552557"/>
                </a:cubicBezTo>
                <a:close/>
                <a:moveTo>
                  <a:pt x="4367014" y="3552557"/>
                </a:moveTo>
                <a:cubicBezTo>
                  <a:pt x="4320877" y="3552557"/>
                  <a:pt x="4279726" y="3561338"/>
                  <a:pt x="4243561" y="3578900"/>
                </a:cubicBezTo>
                <a:cubicBezTo>
                  <a:pt x="4207396" y="3596461"/>
                  <a:pt x="4179044" y="3622283"/>
                  <a:pt x="4158506" y="3656365"/>
                </a:cubicBezTo>
                <a:cubicBezTo>
                  <a:pt x="4137968" y="3690446"/>
                  <a:pt x="4127699" y="3732341"/>
                  <a:pt x="4127699" y="3782050"/>
                </a:cubicBezTo>
                <a:cubicBezTo>
                  <a:pt x="4127699" y="3830866"/>
                  <a:pt x="4137968" y="3872091"/>
                  <a:pt x="4158506" y="3905726"/>
                </a:cubicBezTo>
                <a:cubicBezTo>
                  <a:pt x="4179044" y="3939361"/>
                  <a:pt x="4207396" y="3964737"/>
                  <a:pt x="4243561" y="3981852"/>
                </a:cubicBezTo>
                <a:cubicBezTo>
                  <a:pt x="4279726" y="3998967"/>
                  <a:pt x="4320877" y="4007525"/>
                  <a:pt x="4367014" y="4007525"/>
                </a:cubicBezTo>
                <a:cubicBezTo>
                  <a:pt x="4412555" y="4007525"/>
                  <a:pt x="4453259" y="3998967"/>
                  <a:pt x="4489127" y="3981852"/>
                </a:cubicBezTo>
                <a:cubicBezTo>
                  <a:pt x="4524995" y="3964737"/>
                  <a:pt x="4553272" y="3939361"/>
                  <a:pt x="4573959" y="3905726"/>
                </a:cubicBezTo>
                <a:cubicBezTo>
                  <a:pt x="4594646" y="3872091"/>
                  <a:pt x="4604990" y="3830866"/>
                  <a:pt x="4604990" y="3782050"/>
                </a:cubicBezTo>
                <a:cubicBezTo>
                  <a:pt x="4604990" y="3732341"/>
                  <a:pt x="4594646" y="3690446"/>
                  <a:pt x="4573959" y="3656365"/>
                </a:cubicBezTo>
                <a:cubicBezTo>
                  <a:pt x="4553272" y="3622283"/>
                  <a:pt x="4524995" y="3596461"/>
                  <a:pt x="4489127" y="3578900"/>
                </a:cubicBezTo>
                <a:cubicBezTo>
                  <a:pt x="4453259" y="3561338"/>
                  <a:pt x="4412555" y="3552557"/>
                  <a:pt x="4367014" y="3552557"/>
                </a:cubicBezTo>
                <a:close/>
                <a:moveTo>
                  <a:pt x="3014465" y="3552557"/>
                </a:moveTo>
                <a:cubicBezTo>
                  <a:pt x="2968327" y="3552557"/>
                  <a:pt x="2927176" y="3561338"/>
                  <a:pt x="2891012" y="3578900"/>
                </a:cubicBezTo>
                <a:cubicBezTo>
                  <a:pt x="2854847" y="3596461"/>
                  <a:pt x="2826495" y="3622283"/>
                  <a:pt x="2805957" y="3656365"/>
                </a:cubicBezTo>
                <a:cubicBezTo>
                  <a:pt x="2785417" y="3690446"/>
                  <a:pt x="2775149" y="3732341"/>
                  <a:pt x="2775149" y="3782050"/>
                </a:cubicBezTo>
                <a:cubicBezTo>
                  <a:pt x="2775149" y="3830866"/>
                  <a:pt x="2785417" y="3872091"/>
                  <a:pt x="2805957" y="3905726"/>
                </a:cubicBezTo>
                <a:cubicBezTo>
                  <a:pt x="2826495" y="3939361"/>
                  <a:pt x="2854847" y="3964737"/>
                  <a:pt x="2891012" y="3981852"/>
                </a:cubicBezTo>
                <a:cubicBezTo>
                  <a:pt x="2927176" y="3998967"/>
                  <a:pt x="2968327" y="4007525"/>
                  <a:pt x="3014465" y="4007525"/>
                </a:cubicBezTo>
                <a:cubicBezTo>
                  <a:pt x="3060006" y="4007525"/>
                  <a:pt x="3100710" y="3998967"/>
                  <a:pt x="3136578" y="3981852"/>
                </a:cubicBezTo>
                <a:cubicBezTo>
                  <a:pt x="3172446" y="3964737"/>
                  <a:pt x="3200723" y="3939361"/>
                  <a:pt x="3221410" y="3905726"/>
                </a:cubicBezTo>
                <a:cubicBezTo>
                  <a:pt x="3242097" y="3872091"/>
                  <a:pt x="3252440" y="3830866"/>
                  <a:pt x="3252440" y="3782050"/>
                </a:cubicBezTo>
                <a:cubicBezTo>
                  <a:pt x="3252440" y="3732341"/>
                  <a:pt x="3242097" y="3690446"/>
                  <a:pt x="3221410" y="3656365"/>
                </a:cubicBezTo>
                <a:cubicBezTo>
                  <a:pt x="3200723" y="3622283"/>
                  <a:pt x="3172446" y="3596461"/>
                  <a:pt x="3136578" y="3578900"/>
                </a:cubicBezTo>
                <a:cubicBezTo>
                  <a:pt x="3100710" y="3561338"/>
                  <a:pt x="3060006" y="3552557"/>
                  <a:pt x="3014465" y="3552557"/>
                </a:cubicBezTo>
                <a:close/>
                <a:moveTo>
                  <a:pt x="2436713" y="3537823"/>
                </a:moveTo>
                <a:lnTo>
                  <a:pt x="2501900" y="3537823"/>
                </a:lnTo>
                <a:cubicBezTo>
                  <a:pt x="2521546" y="3537823"/>
                  <a:pt x="2538289" y="3543107"/>
                  <a:pt x="2552130" y="3553673"/>
                </a:cubicBezTo>
                <a:cubicBezTo>
                  <a:pt x="2565970" y="3564240"/>
                  <a:pt x="2572892" y="3580239"/>
                  <a:pt x="2572892" y="3601670"/>
                </a:cubicBezTo>
                <a:cubicBezTo>
                  <a:pt x="2572892" y="3624292"/>
                  <a:pt x="2566343" y="3641705"/>
                  <a:pt x="2553246" y="3653909"/>
                </a:cubicBezTo>
                <a:cubicBezTo>
                  <a:pt x="2540149" y="3666113"/>
                  <a:pt x="2523034" y="3672215"/>
                  <a:pt x="2501900" y="3672215"/>
                </a:cubicBezTo>
                <a:lnTo>
                  <a:pt x="2436713" y="3672215"/>
                </a:lnTo>
                <a:close/>
                <a:moveTo>
                  <a:pt x="8947497" y="3397627"/>
                </a:moveTo>
                <a:lnTo>
                  <a:pt x="8947497" y="3998595"/>
                </a:lnTo>
                <a:lnTo>
                  <a:pt x="9113589" y="3998595"/>
                </a:lnTo>
                <a:lnTo>
                  <a:pt x="9113589" y="3727133"/>
                </a:lnTo>
                <a:cubicBezTo>
                  <a:pt x="9125793" y="3712845"/>
                  <a:pt x="9137922" y="3702278"/>
                  <a:pt x="9149978" y="3695432"/>
                </a:cubicBezTo>
                <a:cubicBezTo>
                  <a:pt x="9162032" y="3688586"/>
                  <a:pt x="9174906" y="3685163"/>
                  <a:pt x="9188598" y="3685163"/>
                </a:cubicBezTo>
                <a:cubicBezTo>
                  <a:pt x="9198124" y="3685163"/>
                  <a:pt x="9206234" y="3686949"/>
                  <a:pt x="9212932" y="3690521"/>
                </a:cubicBezTo>
                <a:cubicBezTo>
                  <a:pt x="9219629" y="3694093"/>
                  <a:pt x="9224764" y="3699302"/>
                  <a:pt x="9228336" y="3706148"/>
                </a:cubicBezTo>
                <a:cubicBezTo>
                  <a:pt x="9231908" y="3712994"/>
                  <a:pt x="9233694" y="3721477"/>
                  <a:pt x="9233694" y="3731597"/>
                </a:cubicBezTo>
                <a:lnTo>
                  <a:pt x="9233694" y="3998595"/>
                </a:lnTo>
                <a:lnTo>
                  <a:pt x="9399786" y="3998595"/>
                </a:lnTo>
                <a:lnTo>
                  <a:pt x="9399786" y="3711506"/>
                </a:lnTo>
                <a:cubicBezTo>
                  <a:pt x="9399786" y="3657034"/>
                  <a:pt x="9386614" y="3617372"/>
                  <a:pt x="9360272" y="3592517"/>
                </a:cubicBezTo>
                <a:cubicBezTo>
                  <a:pt x="9333929" y="3567663"/>
                  <a:pt x="9299029" y="3555236"/>
                  <a:pt x="9255571" y="3555236"/>
                </a:cubicBezTo>
                <a:cubicBezTo>
                  <a:pt x="9218960" y="3555236"/>
                  <a:pt x="9189492" y="3561859"/>
                  <a:pt x="9167168" y="3575105"/>
                </a:cubicBezTo>
                <a:cubicBezTo>
                  <a:pt x="9144843" y="3588350"/>
                  <a:pt x="9125793" y="3604796"/>
                  <a:pt x="9110018" y="3624441"/>
                </a:cubicBezTo>
                <a:lnTo>
                  <a:pt x="9110018" y="3397627"/>
                </a:lnTo>
                <a:close/>
                <a:moveTo>
                  <a:pt x="7825333" y="3397627"/>
                </a:moveTo>
                <a:lnTo>
                  <a:pt x="7825333" y="3834735"/>
                </a:lnTo>
                <a:cubicBezTo>
                  <a:pt x="7825333" y="3876705"/>
                  <a:pt x="7831435" y="3909596"/>
                  <a:pt x="7843639" y="3933408"/>
                </a:cubicBezTo>
                <a:cubicBezTo>
                  <a:pt x="7855843" y="3957221"/>
                  <a:pt x="7877125" y="3974038"/>
                  <a:pt x="7907486" y="3983861"/>
                </a:cubicBezTo>
                <a:cubicBezTo>
                  <a:pt x="7937847" y="3993684"/>
                  <a:pt x="7979966" y="3998595"/>
                  <a:pt x="8033841" y="3998595"/>
                </a:cubicBezTo>
                <a:lnTo>
                  <a:pt x="8070453" y="3998595"/>
                </a:lnTo>
                <a:lnTo>
                  <a:pt x="8070453" y="3871347"/>
                </a:lnTo>
                <a:lnTo>
                  <a:pt x="8035627" y="3871347"/>
                </a:lnTo>
                <a:cubicBezTo>
                  <a:pt x="8016875" y="3871347"/>
                  <a:pt x="8004671" y="3867998"/>
                  <a:pt x="7999016" y="3861301"/>
                </a:cubicBezTo>
                <a:cubicBezTo>
                  <a:pt x="7993360" y="3854604"/>
                  <a:pt x="7990532" y="3842177"/>
                  <a:pt x="7990532" y="3824020"/>
                </a:cubicBezTo>
                <a:lnTo>
                  <a:pt x="7990532" y="3397627"/>
                </a:lnTo>
                <a:close/>
                <a:moveTo>
                  <a:pt x="7004397" y="3397627"/>
                </a:moveTo>
                <a:lnTo>
                  <a:pt x="7004397" y="3998595"/>
                </a:lnTo>
                <a:lnTo>
                  <a:pt x="7159774" y="3998595"/>
                </a:lnTo>
                <a:lnTo>
                  <a:pt x="7164239" y="3940999"/>
                </a:lnTo>
                <a:cubicBezTo>
                  <a:pt x="7182991" y="3963620"/>
                  <a:pt x="7202339" y="3980215"/>
                  <a:pt x="7222282" y="3990782"/>
                </a:cubicBezTo>
                <a:cubicBezTo>
                  <a:pt x="7242225" y="4001348"/>
                  <a:pt x="7265293" y="4006632"/>
                  <a:pt x="7291487" y="4006632"/>
                </a:cubicBezTo>
                <a:cubicBezTo>
                  <a:pt x="7327205" y="4006632"/>
                  <a:pt x="7359055" y="3998595"/>
                  <a:pt x="7387034" y="3982522"/>
                </a:cubicBezTo>
                <a:cubicBezTo>
                  <a:pt x="7415014" y="3966448"/>
                  <a:pt x="7437115" y="3941817"/>
                  <a:pt x="7453337" y="3908628"/>
                </a:cubicBezTo>
                <a:cubicBezTo>
                  <a:pt x="7469560" y="3875440"/>
                  <a:pt x="7477671" y="3833247"/>
                  <a:pt x="7477671" y="3782050"/>
                </a:cubicBezTo>
                <a:cubicBezTo>
                  <a:pt x="7477671" y="3729960"/>
                  <a:pt x="7470229" y="3687247"/>
                  <a:pt x="7455346" y="3653909"/>
                </a:cubicBezTo>
                <a:cubicBezTo>
                  <a:pt x="7440464" y="3620572"/>
                  <a:pt x="7419777" y="3595792"/>
                  <a:pt x="7393285" y="3579569"/>
                </a:cubicBezTo>
                <a:cubicBezTo>
                  <a:pt x="7366794" y="3563347"/>
                  <a:pt x="7336135" y="3555236"/>
                  <a:pt x="7301309" y="3555236"/>
                </a:cubicBezTo>
                <a:cubicBezTo>
                  <a:pt x="7272139" y="3555236"/>
                  <a:pt x="7246987" y="3560668"/>
                  <a:pt x="7225853" y="3571533"/>
                </a:cubicBezTo>
                <a:cubicBezTo>
                  <a:pt x="7204720" y="3582397"/>
                  <a:pt x="7186265" y="3597950"/>
                  <a:pt x="7170489" y="3618190"/>
                </a:cubicBezTo>
                <a:lnTo>
                  <a:pt x="7170489" y="3397627"/>
                </a:lnTo>
                <a:close/>
                <a:moveTo>
                  <a:pt x="2261246" y="3397627"/>
                </a:moveTo>
                <a:lnTo>
                  <a:pt x="2261246" y="3998595"/>
                </a:lnTo>
                <a:lnTo>
                  <a:pt x="2436713" y="3998595"/>
                </a:lnTo>
                <a:lnTo>
                  <a:pt x="2436713" y="3810179"/>
                </a:lnTo>
                <a:lnTo>
                  <a:pt x="2518420" y="3810179"/>
                </a:lnTo>
                <a:cubicBezTo>
                  <a:pt x="2560390" y="3810179"/>
                  <a:pt x="2599234" y="3803184"/>
                  <a:pt x="2634953" y="3789194"/>
                </a:cubicBezTo>
                <a:cubicBezTo>
                  <a:pt x="2670671" y="3775204"/>
                  <a:pt x="2699321" y="3752880"/>
                  <a:pt x="2720901" y="3722221"/>
                </a:cubicBezTo>
                <a:cubicBezTo>
                  <a:pt x="2742481" y="3691563"/>
                  <a:pt x="2753271" y="3651379"/>
                  <a:pt x="2753271" y="3601670"/>
                </a:cubicBezTo>
                <a:cubicBezTo>
                  <a:pt x="2753271" y="3552855"/>
                  <a:pt x="2742481" y="3513490"/>
                  <a:pt x="2720901" y="3483575"/>
                </a:cubicBezTo>
                <a:cubicBezTo>
                  <a:pt x="2699321" y="3453661"/>
                  <a:pt x="2670671" y="3431858"/>
                  <a:pt x="2634953" y="3418166"/>
                </a:cubicBezTo>
                <a:cubicBezTo>
                  <a:pt x="2599234" y="3404473"/>
                  <a:pt x="2560390" y="3397627"/>
                  <a:pt x="2518420" y="3397627"/>
                </a:cubicBezTo>
                <a:close/>
                <a:moveTo>
                  <a:pt x="7639893" y="3385125"/>
                </a:moveTo>
                <a:cubicBezTo>
                  <a:pt x="7609830" y="3385125"/>
                  <a:pt x="7587506" y="3391897"/>
                  <a:pt x="7572921" y="3405441"/>
                </a:cubicBezTo>
                <a:cubicBezTo>
                  <a:pt x="7558335" y="3418984"/>
                  <a:pt x="7551043" y="3436620"/>
                  <a:pt x="7551043" y="3458349"/>
                </a:cubicBezTo>
                <a:cubicBezTo>
                  <a:pt x="7551043" y="3479185"/>
                  <a:pt x="7558335" y="3496523"/>
                  <a:pt x="7572921" y="3510364"/>
                </a:cubicBezTo>
                <a:cubicBezTo>
                  <a:pt x="7587506" y="3524205"/>
                  <a:pt x="7609830" y="3531126"/>
                  <a:pt x="7639893" y="3531126"/>
                </a:cubicBezTo>
                <a:cubicBezTo>
                  <a:pt x="7669957" y="3531126"/>
                  <a:pt x="7692281" y="3524205"/>
                  <a:pt x="7706866" y="3510364"/>
                </a:cubicBezTo>
                <a:cubicBezTo>
                  <a:pt x="7721451" y="3496523"/>
                  <a:pt x="7728744" y="3479185"/>
                  <a:pt x="7728744" y="3458349"/>
                </a:cubicBezTo>
                <a:cubicBezTo>
                  <a:pt x="7728744" y="3436620"/>
                  <a:pt x="7721451" y="3418984"/>
                  <a:pt x="7706866" y="3405441"/>
                </a:cubicBezTo>
                <a:cubicBezTo>
                  <a:pt x="7692281" y="3391897"/>
                  <a:pt x="7669957" y="3385125"/>
                  <a:pt x="7639893" y="3385125"/>
                </a:cubicBezTo>
                <a:close/>
                <a:moveTo>
                  <a:pt x="8762950" y="3379768"/>
                </a:moveTo>
                <a:lnTo>
                  <a:pt x="8678118" y="3506569"/>
                </a:lnTo>
                <a:lnTo>
                  <a:pt x="8797776" y="3506569"/>
                </a:lnTo>
                <a:lnTo>
                  <a:pt x="8935740" y="3379768"/>
                </a:lnTo>
                <a:close/>
                <a:moveTo>
                  <a:pt x="5276800" y="3379768"/>
                </a:moveTo>
                <a:lnTo>
                  <a:pt x="5191968" y="3506569"/>
                </a:lnTo>
                <a:lnTo>
                  <a:pt x="5311626" y="3506569"/>
                </a:lnTo>
                <a:lnTo>
                  <a:pt x="5449589" y="3379768"/>
                </a:lnTo>
                <a:close/>
                <a:moveTo>
                  <a:pt x="6084788" y="2442448"/>
                </a:moveTo>
                <a:lnTo>
                  <a:pt x="6149975" y="2442448"/>
                </a:lnTo>
                <a:cubicBezTo>
                  <a:pt x="6169620" y="2442448"/>
                  <a:pt x="6186363" y="2447732"/>
                  <a:pt x="6200204" y="2458299"/>
                </a:cubicBezTo>
                <a:cubicBezTo>
                  <a:pt x="6214045" y="2468865"/>
                  <a:pt x="6220966" y="2484864"/>
                  <a:pt x="6220966" y="2506296"/>
                </a:cubicBezTo>
                <a:cubicBezTo>
                  <a:pt x="6220966" y="2528918"/>
                  <a:pt x="6214417" y="2546330"/>
                  <a:pt x="6201320" y="2558534"/>
                </a:cubicBezTo>
                <a:cubicBezTo>
                  <a:pt x="6188223" y="2570738"/>
                  <a:pt x="6171108" y="2576840"/>
                  <a:pt x="6149975" y="2576840"/>
                </a:cubicBezTo>
                <a:lnTo>
                  <a:pt x="6084788" y="2576840"/>
                </a:lnTo>
                <a:close/>
                <a:moveTo>
                  <a:pt x="5909320" y="2302252"/>
                </a:moveTo>
                <a:lnTo>
                  <a:pt x="5909320" y="2903220"/>
                </a:lnTo>
                <a:lnTo>
                  <a:pt x="6084788" y="2903220"/>
                </a:lnTo>
                <a:lnTo>
                  <a:pt x="6084788" y="2714804"/>
                </a:lnTo>
                <a:lnTo>
                  <a:pt x="6166495" y="2714804"/>
                </a:lnTo>
                <a:cubicBezTo>
                  <a:pt x="6208464" y="2714804"/>
                  <a:pt x="6247308" y="2707809"/>
                  <a:pt x="6283027" y="2693819"/>
                </a:cubicBezTo>
                <a:cubicBezTo>
                  <a:pt x="6318746" y="2679829"/>
                  <a:pt x="6347395" y="2657505"/>
                  <a:pt x="6368976" y="2626847"/>
                </a:cubicBezTo>
                <a:cubicBezTo>
                  <a:pt x="6390556" y="2596188"/>
                  <a:pt x="6401346" y="2556004"/>
                  <a:pt x="6401346" y="2506296"/>
                </a:cubicBezTo>
                <a:cubicBezTo>
                  <a:pt x="6401346" y="2457480"/>
                  <a:pt x="6390556" y="2418115"/>
                  <a:pt x="6368976" y="2388200"/>
                </a:cubicBezTo>
                <a:cubicBezTo>
                  <a:pt x="6347395" y="2358286"/>
                  <a:pt x="6318746" y="2336483"/>
                  <a:pt x="6283027" y="2322791"/>
                </a:cubicBezTo>
                <a:cubicBezTo>
                  <a:pt x="6247308" y="2309098"/>
                  <a:pt x="6208464" y="2302252"/>
                  <a:pt x="6166495" y="2302252"/>
                </a:cubicBezTo>
                <a:close/>
                <a:moveTo>
                  <a:pt x="6701383" y="2295108"/>
                </a:moveTo>
                <a:cubicBezTo>
                  <a:pt x="6657330" y="2295108"/>
                  <a:pt x="6616923" y="2300615"/>
                  <a:pt x="6580163" y="2311628"/>
                </a:cubicBezTo>
                <a:cubicBezTo>
                  <a:pt x="6543402" y="2322642"/>
                  <a:pt x="6514009" y="2340948"/>
                  <a:pt x="6491982" y="2366546"/>
                </a:cubicBezTo>
                <a:cubicBezTo>
                  <a:pt x="6469955" y="2392144"/>
                  <a:pt x="6458942" y="2427119"/>
                  <a:pt x="6458942" y="2471470"/>
                </a:cubicBezTo>
                <a:cubicBezTo>
                  <a:pt x="6458942" y="2512249"/>
                  <a:pt x="6468467" y="2544842"/>
                  <a:pt x="6487517" y="2569250"/>
                </a:cubicBezTo>
                <a:cubicBezTo>
                  <a:pt x="6506567" y="2593658"/>
                  <a:pt x="6531868" y="2613154"/>
                  <a:pt x="6563419" y="2627739"/>
                </a:cubicBezTo>
                <a:cubicBezTo>
                  <a:pt x="6594971" y="2642325"/>
                  <a:pt x="6629350" y="2655570"/>
                  <a:pt x="6666557" y="2667476"/>
                </a:cubicBezTo>
                <a:cubicBezTo>
                  <a:pt x="6699002" y="2677597"/>
                  <a:pt x="6723186" y="2686154"/>
                  <a:pt x="6739111" y="2693149"/>
                </a:cubicBezTo>
                <a:cubicBezTo>
                  <a:pt x="6755036" y="2700144"/>
                  <a:pt x="6765677" y="2706767"/>
                  <a:pt x="6771035" y="2713018"/>
                </a:cubicBezTo>
                <a:cubicBezTo>
                  <a:pt x="6776393" y="2719269"/>
                  <a:pt x="6779071" y="2726561"/>
                  <a:pt x="6779071" y="2734896"/>
                </a:cubicBezTo>
                <a:cubicBezTo>
                  <a:pt x="6779071" y="2742932"/>
                  <a:pt x="6776467" y="2749778"/>
                  <a:pt x="6771258" y="2755434"/>
                </a:cubicBezTo>
                <a:cubicBezTo>
                  <a:pt x="6766049" y="2761089"/>
                  <a:pt x="6758161" y="2765331"/>
                  <a:pt x="6747594" y="2768159"/>
                </a:cubicBezTo>
                <a:cubicBezTo>
                  <a:pt x="6737027" y="2770987"/>
                  <a:pt x="6723410" y="2772400"/>
                  <a:pt x="6706741" y="2772400"/>
                </a:cubicBezTo>
                <a:cubicBezTo>
                  <a:pt x="6690668" y="2772400"/>
                  <a:pt x="6677124" y="2770466"/>
                  <a:pt x="6666111" y="2766596"/>
                </a:cubicBezTo>
                <a:cubicBezTo>
                  <a:pt x="6655098" y="2762726"/>
                  <a:pt x="6646614" y="2756476"/>
                  <a:pt x="6640661" y="2747844"/>
                </a:cubicBezTo>
                <a:cubicBezTo>
                  <a:pt x="6634708" y="2739212"/>
                  <a:pt x="6631136" y="2727603"/>
                  <a:pt x="6629946" y="2713018"/>
                </a:cubicBezTo>
                <a:lnTo>
                  <a:pt x="6448673" y="2713018"/>
                </a:lnTo>
                <a:cubicBezTo>
                  <a:pt x="6449566" y="2760643"/>
                  <a:pt x="6461249" y="2798966"/>
                  <a:pt x="6483722" y="2827988"/>
                </a:cubicBezTo>
                <a:cubicBezTo>
                  <a:pt x="6506195" y="2857009"/>
                  <a:pt x="6536630" y="2878143"/>
                  <a:pt x="6575028" y="2891389"/>
                </a:cubicBezTo>
                <a:cubicBezTo>
                  <a:pt x="6613426" y="2904634"/>
                  <a:pt x="6656735" y="2911257"/>
                  <a:pt x="6704955" y="2911257"/>
                </a:cubicBezTo>
                <a:cubicBezTo>
                  <a:pt x="6751985" y="2911257"/>
                  <a:pt x="6794922" y="2905304"/>
                  <a:pt x="6833766" y="2893398"/>
                </a:cubicBezTo>
                <a:cubicBezTo>
                  <a:pt x="6872610" y="2881491"/>
                  <a:pt x="6903641" y="2861920"/>
                  <a:pt x="6926858" y="2834685"/>
                </a:cubicBezTo>
                <a:cubicBezTo>
                  <a:pt x="6950075" y="2807449"/>
                  <a:pt x="6961684" y="2770912"/>
                  <a:pt x="6961684" y="2725073"/>
                </a:cubicBezTo>
                <a:cubicBezTo>
                  <a:pt x="6961684" y="2684592"/>
                  <a:pt x="6954540" y="2652222"/>
                  <a:pt x="6940252" y="2627963"/>
                </a:cubicBezTo>
                <a:cubicBezTo>
                  <a:pt x="6925965" y="2603704"/>
                  <a:pt x="6904236" y="2583761"/>
                  <a:pt x="6875066" y="2568134"/>
                </a:cubicBezTo>
                <a:cubicBezTo>
                  <a:pt x="6845895" y="2552507"/>
                  <a:pt x="6808986" y="2537698"/>
                  <a:pt x="6764337" y="2523708"/>
                </a:cubicBezTo>
                <a:cubicBezTo>
                  <a:pt x="6728023" y="2512100"/>
                  <a:pt x="6701085" y="2502724"/>
                  <a:pt x="6683524" y="2495580"/>
                </a:cubicBezTo>
                <a:cubicBezTo>
                  <a:pt x="6665962" y="2488436"/>
                  <a:pt x="6654502" y="2482111"/>
                  <a:pt x="6649144" y="2476605"/>
                </a:cubicBezTo>
                <a:cubicBezTo>
                  <a:pt x="6643787" y="2471098"/>
                  <a:pt x="6641108" y="2465219"/>
                  <a:pt x="6641108" y="2458968"/>
                </a:cubicBezTo>
                <a:cubicBezTo>
                  <a:pt x="6641108" y="2449443"/>
                  <a:pt x="6646838" y="2442002"/>
                  <a:pt x="6658297" y="2436644"/>
                </a:cubicBezTo>
                <a:cubicBezTo>
                  <a:pt x="6669757" y="2431286"/>
                  <a:pt x="6684119" y="2428607"/>
                  <a:pt x="6701383" y="2428607"/>
                </a:cubicBezTo>
                <a:cubicBezTo>
                  <a:pt x="6720731" y="2428607"/>
                  <a:pt x="6736060" y="2432775"/>
                  <a:pt x="6747371" y="2441109"/>
                </a:cubicBezTo>
                <a:cubicBezTo>
                  <a:pt x="6758682" y="2449443"/>
                  <a:pt x="6764337" y="2461498"/>
                  <a:pt x="6764337" y="2477274"/>
                </a:cubicBezTo>
                <a:lnTo>
                  <a:pt x="6945610" y="2477274"/>
                </a:lnTo>
                <a:cubicBezTo>
                  <a:pt x="6945610" y="2434412"/>
                  <a:pt x="6934671" y="2399586"/>
                  <a:pt x="6912793" y="2372797"/>
                </a:cubicBezTo>
                <a:cubicBezTo>
                  <a:pt x="6890916" y="2346008"/>
                  <a:pt x="6861522" y="2326363"/>
                  <a:pt x="6824613" y="2313861"/>
                </a:cubicBezTo>
                <a:cubicBezTo>
                  <a:pt x="6787703" y="2301359"/>
                  <a:pt x="6746627" y="2295108"/>
                  <a:pt x="6701383" y="2295108"/>
                </a:cubicBezTo>
                <a:close/>
                <a:moveTo>
                  <a:pt x="5531147" y="2294216"/>
                </a:moveTo>
                <a:cubicBezTo>
                  <a:pt x="5470723" y="2294216"/>
                  <a:pt x="5417740" y="2306420"/>
                  <a:pt x="5372199" y="2330827"/>
                </a:cubicBezTo>
                <a:cubicBezTo>
                  <a:pt x="5326657" y="2355235"/>
                  <a:pt x="5291162" y="2390433"/>
                  <a:pt x="5265712" y="2436421"/>
                </a:cubicBezTo>
                <a:cubicBezTo>
                  <a:pt x="5240263" y="2482409"/>
                  <a:pt x="5227538" y="2537996"/>
                  <a:pt x="5227538" y="2603183"/>
                </a:cubicBezTo>
                <a:cubicBezTo>
                  <a:pt x="5227538" y="2668072"/>
                  <a:pt x="5240263" y="2723510"/>
                  <a:pt x="5265712" y="2769498"/>
                </a:cubicBezTo>
                <a:cubicBezTo>
                  <a:pt x="5291162" y="2815486"/>
                  <a:pt x="5326657" y="2850609"/>
                  <a:pt x="5372199" y="2874868"/>
                </a:cubicBezTo>
                <a:cubicBezTo>
                  <a:pt x="5417740" y="2899128"/>
                  <a:pt x="5470723" y="2911257"/>
                  <a:pt x="5531147" y="2911257"/>
                </a:cubicBezTo>
                <a:cubicBezTo>
                  <a:pt x="5592762" y="2911257"/>
                  <a:pt x="5644480" y="2899797"/>
                  <a:pt x="5686301" y="2876878"/>
                </a:cubicBezTo>
                <a:cubicBezTo>
                  <a:pt x="5728121" y="2853958"/>
                  <a:pt x="5759673" y="2821439"/>
                  <a:pt x="5780955" y="2779321"/>
                </a:cubicBezTo>
                <a:cubicBezTo>
                  <a:pt x="5802238" y="2737203"/>
                  <a:pt x="5812879" y="2687717"/>
                  <a:pt x="5812879" y="2630865"/>
                </a:cubicBezTo>
                <a:lnTo>
                  <a:pt x="5812879" y="2562106"/>
                </a:lnTo>
                <a:lnTo>
                  <a:pt x="5519093" y="2562106"/>
                </a:lnTo>
                <a:lnTo>
                  <a:pt x="5519093" y="2695605"/>
                </a:lnTo>
                <a:lnTo>
                  <a:pt x="5637857" y="2695605"/>
                </a:lnTo>
                <a:cubicBezTo>
                  <a:pt x="5634583" y="2709595"/>
                  <a:pt x="5628555" y="2721873"/>
                  <a:pt x="5619774" y="2732440"/>
                </a:cubicBezTo>
                <a:cubicBezTo>
                  <a:pt x="5610994" y="2743007"/>
                  <a:pt x="5599310" y="2751267"/>
                  <a:pt x="5584725" y="2757220"/>
                </a:cubicBezTo>
                <a:cubicBezTo>
                  <a:pt x="5570140" y="2763173"/>
                  <a:pt x="5552281" y="2766150"/>
                  <a:pt x="5531147" y="2766150"/>
                </a:cubicBezTo>
                <a:cubicBezTo>
                  <a:pt x="5500786" y="2766150"/>
                  <a:pt x="5476527" y="2758931"/>
                  <a:pt x="5458370" y="2744495"/>
                </a:cubicBezTo>
                <a:cubicBezTo>
                  <a:pt x="5440213" y="2730059"/>
                  <a:pt x="5427191" y="2710488"/>
                  <a:pt x="5419303" y="2685782"/>
                </a:cubicBezTo>
                <a:cubicBezTo>
                  <a:pt x="5411415" y="2661077"/>
                  <a:pt x="5407471" y="2633544"/>
                  <a:pt x="5407471" y="2603183"/>
                </a:cubicBezTo>
                <a:cubicBezTo>
                  <a:pt x="5407471" y="2572524"/>
                  <a:pt x="5411341" y="2545065"/>
                  <a:pt x="5419080" y="2520806"/>
                </a:cubicBezTo>
                <a:cubicBezTo>
                  <a:pt x="5426819" y="2496547"/>
                  <a:pt x="5439469" y="2477274"/>
                  <a:pt x="5457031" y="2462987"/>
                </a:cubicBezTo>
                <a:cubicBezTo>
                  <a:pt x="5474593" y="2448699"/>
                  <a:pt x="5497810" y="2441555"/>
                  <a:pt x="5526682" y="2441555"/>
                </a:cubicBezTo>
                <a:cubicBezTo>
                  <a:pt x="5547518" y="2441555"/>
                  <a:pt x="5565080" y="2444532"/>
                  <a:pt x="5579367" y="2450485"/>
                </a:cubicBezTo>
                <a:cubicBezTo>
                  <a:pt x="5593655" y="2456438"/>
                  <a:pt x="5604892" y="2464773"/>
                  <a:pt x="5613078" y="2475488"/>
                </a:cubicBezTo>
                <a:cubicBezTo>
                  <a:pt x="5621263" y="2486204"/>
                  <a:pt x="5626546" y="2499003"/>
                  <a:pt x="5628927" y="2513886"/>
                </a:cubicBezTo>
                <a:lnTo>
                  <a:pt x="5809754" y="2513886"/>
                </a:lnTo>
                <a:cubicBezTo>
                  <a:pt x="5807373" y="2475191"/>
                  <a:pt x="5797996" y="2441927"/>
                  <a:pt x="5781625" y="2414097"/>
                </a:cubicBezTo>
                <a:cubicBezTo>
                  <a:pt x="5765254" y="2386266"/>
                  <a:pt x="5743972" y="2363495"/>
                  <a:pt x="5717778" y="2345784"/>
                </a:cubicBezTo>
                <a:cubicBezTo>
                  <a:pt x="5691584" y="2328074"/>
                  <a:pt x="5662414" y="2315051"/>
                  <a:pt x="5630267" y="2306717"/>
                </a:cubicBezTo>
                <a:cubicBezTo>
                  <a:pt x="5598120" y="2298383"/>
                  <a:pt x="5565080" y="2294216"/>
                  <a:pt x="5531147" y="2294216"/>
                </a:cubicBezTo>
                <a:close/>
                <a:moveTo>
                  <a:pt x="7337772" y="1370737"/>
                </a:moveTo>
                <a:lnTo>
                  <a:pt x="7337772" y="1807845"/>
                </a:lnTo>
                <a:lnTo>
                  <a:pt x="7503864" y="1807845"/>
                </a:lnTo>
                <a:lnTo>
                  <a:pt x="7503864" y="1370737"/>
                </a:lnTo>
                <a:close/>
                <a:moveTo>
                  <a:pt x="6718647" y="1370737"/>
                </a:moveTo>
                <a:lnTo>
                  <a:pt x="6718647" y="1807845"/>
                </a:lnTo>
                <a:lnTo>
                  <a:pt x="6884739" y="1807845"/>
                </a:lnTo>
                <a:lnTo>
                  <a:pt x="6884739" y="1370737"/>
                </a:lnTo>
                <a:close/>
                <a:moveTo>
                  <a:pt x="6275586" y="1370737"/>
                </a:moveTo>
                <a:lnTo>
                  <a:pt x="6275586" y="1496199"/>
                </a:lnTo>
                <a:lnTo>
                  <a:pt x="6428284" y="1496199"/>
                </a:lnTo>
                <a:lnTo>
                  <a:pt x="6258173" y="1690866"/>
                </a:lnTo>
                <a:lnTo>
                  <a:pt x="6258173" y="1807845"/>
                </a:lnTo>
                <a:lnTo>
                  <a:pt x="6642596" y="1807845"/>
                </a:lnTo>
                <a:lnTo>
                  <a:pt x="6642596" y="1681490"/>
                </a:lnTo>
                <a:lnTo>
                  <a:pt x="6455966" y="1681490"/>
                </a:lnTo>
                <a:lnTo>
                  <a:pt x="6626076" y="1485930"/>
                </a:lnTo>
                <a:lnTo>
                  <a:pt x="6626076" y="1370737"/>
                </a:lnTo>
                <a:close/>
                <a:moveTo>
                  <a:pt x="5725368" y="1370737"/>
                </a:moveTo>
                <a:lnTo>
                  <a:pt x="5725368" y="1657826"/>
                </a:lnTo>
                <a:cubicBezTo>
                  <a:pt x="5725368" y="1711405"/>
                  <a:pt x="5738540" y="1750844"/>
                  <a:pt x="5764882" y="1776145"/>
                </a:cubicBezTo>
                <a:cubicBezTo>
                  <a:pt x="5791225" y="1801446"/>
                  <a:pt x="5825976" y="1814096"/>
                  <a:pt x="5869136" y="1814096"/>
                </a:cubicBezTo>
                <a:cubicBezTo>
                  <a:pt x="5906343" y="1814096"/>
                  <a:pt x="5936184" y="1807473"/>
                  <a:pt x="5958656" y="1794227"/>
                </a:cubicBezTo>
                <a:cubicBezTo>
                  <a:pt x="5981129" y="1780982"/>
                  <a:pt x="6000105" y="1764536"/>
                  <a:pt x="6015583" y="1744891"/>
                </a:cubicBezTo>
                <a:lnTo>
                  <a:pt x="6017369" y="1807845"/>
                </a:lnTo>
                <a:lnTo>
                  <a:pt x="6178103" y="1807845"/>
                </a:lnTo>
                <a:lnTo>
                  <a:pt x="6178103" y="1370737"/>
                </a:lnTo>
                <a:lnTo>
                  <a:pt x="6011564" y="1370737"/>
                </a:lnTo>
                <a:lnTo>
                  <a:pt x="6011564" y="1642200"/>
                </a:lnTo>
                <a:cubicBezTo>
                  <a:pt x="6000254" y="1655892"/>
                  <a:pt x="5988273" y="1666384"/>
                  <a:pt x="5975623" y="1673677"/>
                </a:cubicBezTo>
                <a:cubicBezTo>
                  <a:pt x="5962972" y="1680969"/>
                  <a:pt x="5949652" y="1684615"/>
                  <a:pt x="5935662" y="1684615"/>
                </a:cubicBezTo>
                <a:cubicBezTo>
                  <a:pt x="5926435" y="1684615"/>
                  <a:pt x="5918547" y="1682830"/>
                  <a:pt x="5911998" y="1679258"/>
                </a:cubicBezTo>
                <a:cubicBezTo>
                  <a:pt x="5905450" y="1675686"/>
                  <a:pt x="5900464" y="1670403"/>
                  <a:pt x="5897041" y="1663407"/>
                </a:cubicBezTo>
                <a:cubicBezTo>
                  <a:pt x="5893618" y="1656412"/>
                  <a:pt x="5891907" y="1647855"/>
                  <a:pt x="5891907" y="1637735"/>
                </a:cubicBezTo>
                <a:lnTo>
                  <a:pt x="5891907" y="1370737"/>
                </a:lnTo>
                <a:close/>
                <a:moveTo>
                  <a:pt x="5193307" y="1370737"/>
                </a:moveTo>
                <a:lnTo>
                  <a:pt x="5365204" y="1807845"/>
                </a:lnTo>
                <a:lnTo>
                  <a:pt x="5362972" y="1814096"/>
                </a:lnTo>
                <a:cubicBezTo>
                  <a:pt x="5361186" y="1820645"/>
                  <a:pt x="5354116" y="1825630"/>
                  <a:pt x="5341764" y="1829053"/>
                </a:cubicBezTo>
                <a:cubicBezTo>
                  <a:pt x="5329412" y="1832476"/>
                  <a:pt x="5312519" y="1834188"/>
                  <a:pt x="5291088" y="1834188"/>
                </a:cubicBezTo>
                <a:lnTo>
                  <a:pt x="5247779" y="1834188"/>
                </a:lnTo>
                <a:lnTo>
                  <a:pt x="5247779" y="1967687"/>
                </a:lnTo>
                <a:lnTo>
                  <a:pt x="5311180" y="1967687"/>
                </a:lnTo>
                <a:cubicBezTo>
                  <a:pt x="5359400" y="1967687"/>
                  <a:pt x="5397128" y="1963371"/>
                  <a:pt x="5424363" y="1954739"/>
                </a:cubicBezTo>
                <a:cubicBezTo>
                  <a:pt x="5451599" y="1946107"/>
                  <a:pt x="5472434" y="1933233"/>
                  <a:pt x="5486871" y="1916118"/>
                </a:cubicBezTo>
                <a:cubicBezTo>
                  <a:pt x="5501307" y="1899002"/>
                  <a:pt x="5513139" y="1877497"/>
                  <a:pt x="5522367" y="1851601"/>
                </a:cubicBezTo>
                <a:lnTo>
                  <a:pt x="5537994" y="1807845"/>
                </a:lnTo>
                <a:lnTo>
                  <a:pt x="5686673" y="1370737"/>
                </a:lnTo>
                <a:lnTo>
                  <a:pt x="5518795" y="1370737"/>
                </a:lnTo>
                <a:lnTo>
                  <a:pt x="5449143" y="1655148"/>
                </a:lnTo>
                <a:lnTo>
                  <a:pt x="5365204" y="1370737"/>
                </a:lnTo>
                <a:close/>
                <a:moveTo>
                  <a:pt x="7012583" y="1263581"/>
                </a:moveTo>
                <a:lnTo>
                  <a:pt x="7012583" y="1370737"/>
                </a:lnTo>
                <a:lnTo>
                  <a:pt x="6941145" y="1370737"/>
                </a:lnTo>
                <a:lnTo>
                  <a:pt x="6941145" y="1497092"/>
                </a:lnTo>
                <a:lnTo>
                  <a:pt x="7012583" y="1497092"/>
                </a:lnTo>
                <a:lnTo>
                  <a:pt x="7012583" y="1643985"/>
                </a:lnTo>
                <a:cubicBezTo>
                  <a:pt x="7012583" y="1685955"/>
                  <a:pt x="7018834" y="1718846"/>
                  <a:pt x="7031335" y="1742658"/>
                </a:cubicBezTo>
                <a:cubicBezTo>
                  <a:pt x="7043837" y="1766471"/>
                  <a:pt x="7065268" y="1783289"/>
                  <a:pt x="7095629" y="1793111"/>
                </a:cubicBezTo>
                <a:cubicBezTo>
                  <a:pt x="7125990" y="1802934"/>
                  <a:pt x="7168108" y="1807845"/>
                  <a:pt x="7221984" y="1807845"/>
                </a:cubicBezTo>
                <a:lnTo>
                  <a:pt x="7260382" y="1807845"/>
                </a:lnTo>
                <a:lnTo>
                  <a:pt x="7260382" y="1680597"/>
                </a:lnTo>
                <a:lnTo>
                  <a:pt x="7224663" y="1680597"/>
                </a:lnTo>
                <a:cubicBezTo>
                  <a:pt x="7206506" y="1680597"/>
                  <a:pt x="7194376" y="1677249"/>
                  <a:pt x="7188274" y="1670551"/>
                </a:cubicBezTo>
                <a:cubicBezTo>
                  <a:pt x="7182172" y="1663854"/>
                  <a:pt x="7179121" y="1651427"/>
                  <a:pt x="7179121" y="1633270"/>
                </a:cubicBezTo>
                <a:lnTo>
                  <a:pt x="7179121" y="1497092"/>
                </a:lnTo>
                <a:lnTo>
                  <a:pt x="7262168" y="1497092"/>
                </a:lnTo>
                <a:lnTo>
                  <a:pt x="7262168" y="1370737"/>
                </a:lnTo>
                <a:lnTo>
                  <a:pt x="7179121" y="1370737"/>
                </a:lnTo>
                <a:lnTo>
                  <a:pt x="7179121" y="1263581"/>
                </a:lnTo>
                <a:close/>
                <a:moveTo>
                  <a:pt x="4621807" y="1206877"/>
                </a:moveTo>
                <a:lnTo>
                  <a:pt x="4812903" y="1807845"/>
                </a:lnTo>
                <a:lnTo>
                  <a:pt x="5020964" y="1807845"/>
                </a:lnTo>
                <a:lnTo>
                  <a:pt x="5219650" y="1206877"/>
                </a:lnTo>
                <a:lnTo>
                  <a:pt x="5029448" y="1206877"/>
                </a:lnTo>
                <a:lnTo>
                  <a:pt x="4918719" y="1622108"/>
                </a:lnTo>
                <a:lnTo>
                  <a:pt x="4809777" y="1206877"/>
                </a:lnTo>
                <a:close/>
                <a:moveTo>
                  <a:pt x="6801693" y="1194376"/>
                </a:moveTo>
                <a:cubicBezTo>
                  <a:pt x="6771630" y="1194376"/>
                  <a:pt x="6749306" y="1201147"/>
                  <a:pt x="6734721" y="1214691"/>
                </a:cubicBezTo>
                <a:cubicBezTo>
                  <a:pt x="6720135" y="1228234"/>
                  <a:pt x="6712843" y="1245870"/>
                  <a:pt x="6712843" y="1267599"/>
                </a:cubicBezTo>
                <a:cubicBezTo>
                  <a:pt x="6712843" y="1288435"/>
                  <a:pt x="6720135" y="1305773"/>
                  <a:pt x="6734721" y="1319615"/>
                </a:cubicBezTo>
                <a:cubicBezTo>
                  <a:pt x="6749306" y="1333456"/>
                  <a:pt x="6771630" y="1340376"/>
                  <a:pt x="6801693" y="1340376"/>
                </a:cubicBezTo>
                <a:cubicBezTo>
                  <a:pt x="6831757" y="1340376"/>
                  <a:pt x="6854081" y="1333456"/>
                  <a:pt x="6868666" y="1319615"/>
                </a:cubicBezTo>
                <a:cubicBezTo>
                  <a:pt x="6883251" y="1305773"/>
                  <a:pt x="6890544" y="1288435"/>
                  <a:pt x="6890544" y="1267599"/>
                </a:cubicBezTo>
                <a:cubicBezTo>
                  <a:pt x="6890544" y="1245870"/>
                  <a:pt x="6883251" y="1228234"/>
                  <a:pt x="6868666" y="1214691"/>
                </a:cubicBezTo>
                <a:cubicBezTo>
                  <a:pt x="6854081" y="1201147"/>
                  <a:pt x="6831757" y="1194376"/>
                  <a:pt x="6801693" y="1194376"/>
                </a:cubicBezTo>
                <a:close/>
                <a:moveTo>
                  <a:pt x="7419925" y="1189018"/>
                </a:moveTo>
                <a:lnTo>
                  <a:pt x="7335093" y="1315820"/>
                </a:lnTo>
                <a:lnTo>
                  <a:pt x="7454751" y="1315820"/>
                </a:lnTo>
                <a:lnTo>
                  <a:pt x="7592715" y="1189018"/>
                </a:lnTo>
                <a:close/>
                <a:moveTo>
                  <a:pt x="6285408" y="1189018"/>
                </a:moveTo>
                <a:lnTo>
                  <a:pt x="6379170" y="1315820"/>
                </a:lnTo>
                <a:lnTo>
                  <a:pt x="6524724" y="1315820"/>
                </a:lnTo>
                <a:lnTo>
                  <a:pt x="6618039" y="1189018"/>
                </a:lnTo>
                <a:lnTo>
                  <a:pt x="6500168" y="1189018"/>
                </a:lnTo>
                <a:lnTo>
                  <a:pt x="6451501" y="1240810"/>
                </a:lnTo>
                <a:lnTo>
                  <a:pt x="6403280" y="11890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39D24567-08F5-3019-021D-32A49B3CF50F}"/>
              </a:ext>
            </a:extLst>
          </p:cNvPr>
          <p:cNvSpPr txBox="1"/>
          <p:nvPr/>
        </p:nvSpPr>
        <p:spPr>
          <a:xfrm>
            <a:off x="3033712" y="227038"/>
            <a:ext cx="61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GPS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A4EEEAF1-78F4-AAD0-635F-5751A9A35C48}"/>
              </a:ext>
            </a:extLst>
          </p:cNvPr>
          <p:cNvSpPr txBox="1"/>
          <p:nvPr/>
        </p:nvSpPr>
        <p:spPr>
          <a:xfrm>
            <a:off x="1882217" y="1592337"/>
            <a:ext cx="8427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54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Global</a:t>
            </a:r>
            <a:r>
              <a:rPr lang="cs-CZ" sz="5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 Positioning </a:t>
            </a:r>
            <a:r>
              <a:rPr lang="cs-CZ" sz="540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System</a:t>
            </a:r>
            <a:endParaRPr lang="cs-CZ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25D8697-4829-4AE1-9C51-41374595BAEB}"/>
              </a:ext>
            </a:extLst>
          </p:cNvPr>
          <p:cNvSpPr txBox="1"/>
          <p:nvPr/>
        </p:nvSpPr>
        <p:spPr>
          <a:xfrm>
            <a:off x="1882217" y="6155654"/>
            <a:ext cx="8427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Šimon Pavera a Ondřej Tesařík</a:t>
            </a:r>
            <a:endParaRPr lang="cs-CZ" sz="2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48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Grafika, design&#10;&#10;Popis byl vytvořen automaticky">
            <a:extLst>
              <a:ext uri="{FF2B5EF4-FFF2-40B4-BE49-F238E27FC236}">
                <a16:creationId xmlns:a16="http://schemas.microsoft.com/office/drawing/2014/main" id="{C860E851-1B2C-E2CC-8F5B-06EF89E7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3" y="2204075"/>
            <a:ext cx="934212" cy="934212"/>
          </a:xfrm>
          <a:prstGeom prst="rect">
            <a:avLst/>
          </a:prstGeom>
        </p:spPr>
      </p:pic>
      <p:pic>
        <p:nvPicPr>
          <p:cNvPr id="5" name="Obrázek 4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24A6FABA-EDF5-CFA1-492C-AB72980EBC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248BF73-E6F2-49E0-7BC8-34FF7916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771526"/>
            <a:ext cx="10715171" cy="1325563"/>
          </a:xfrm>
        </p:spPr>
        <p:txBody>
          <a:bodyPr>
            <a:normAutofit fontScale="90000"/>
          </a:bodyPr>
          <a:lstStyle/>
          <a:p>
            <a:r>
              <a:rPr lang="cs-CZ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 kolika satelitů minimálně musí telefon zachytit signál aby byla poloha co nejpřesnější?</a:t>
            </a:r>
            <a:r>
              <a:rPr lang="cs-CZ"/>
              <a:t>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7B56A6-568A-B466-9346-07653A1339B4}"/>
              </a:ext>
            </a:extLst>
          </p:cNvPr>
          <p:cNvSpPr txBox="1"/>
          <p:nvPr/>
        </p:nvSpPr>
        <p:spPr>
          <a:xfrm>
            <a:off x="1380670" y="2494280"/>
            <a:ext cx="668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/>
              <a:t>a)  4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b) 6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c) 5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d)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14:cNvPr>
              <p14:cNvContentPartPr/>
              <p14:nvPr/>
            </p14:nvContentPartPr>
            <p14:xfrm>
              <a:off x="-725731" y="7111594"/>
              <a:ext cx="360" cy="360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34731" y="710259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3678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48BF73-E6F2-49E0-7BC8-34FF7916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771526"/>
            <a:ext cx="10715171" cy="1325563"/>
          </a:xfrm>
        </p:spPr>
        <p:txBody>
          <a:bodyPr>
            <a:normAutofit/>
          </a:bodyPr>
          <a:lstStyle/>
          <a:p>
            <a:r>
              <a:rPr lang="cs-CZ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Kolik satelitů se přibližně nachází na oběžné dráze?</a:t>
            </a:r>
            <a:r>
              <a:rPr lang="cs-CZ"/>
              <a:t>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7B56A6-568A-B466-9346-07653A1339B4}"/>
              </a:ext>
            </a:extLst>
          </p:cNvPr>
          <p:cNvSpPr txBox="1"/>
          <p:nvPr/>
        </p:nvSpPr>
        <p:spPr>
          <a:xfrm>
            <a:off x="1380670" y="2494280"/>
            <a:ext cx="668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/>
              <a:t>a)  4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b) 6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c) 5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d)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14:cNvPr>
              <p14:cNvContentPartPr/>
              <p14:nvPr/>
            </p14:nvContentPartPr>
            <p14:xfrm>
              <a:off x="-725731" y="7111594"/>
              <a:ext cx="360" cy="360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4731" y="71025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ázek 2" descr="Obsah obrázku Grafika, design&#10;&#10;Popis byl vytvořen automaticky">
            <a:extLst>
              <a:ext uri="{FF2B5EF4-FFF2-40B4-BE49-F238E27FC236}">
                <a16:creationId xmlns:a16="http://schemas.microsoft.com/office/drawing/2014/main" id="{C860E851-1B2C-E2CC-8F5B-06EF89E79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3" y="2204075"/>
            <a:ext cx="934212" cy="93421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542987-0D12-9E97-7208-C50E14281B43}"/>
              </a:ext>
            </a:extLst>
          </p:cNvPr>
          <p:cNvSpPr txBox="1"/>
          <p:nvPr/>
        </p:nvSpPr>
        <p:spPr>
          <a:xfrm>
            <a:off x="3804460" y="2494280"/>
            <a:ext cx="9342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/>
              <a:t>a)  13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b) 56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c) 24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d) 32</a:t>
            </a:r>
          </a:p>
        </p:txBody>
      </p:sp>
      <p:pic>
        <p:nvPicPr>
          <p:cNvPr id="7" name="Obrázek 6" descr="Obsah obrázku Grafika, design&#10;&#10;Popis byl vytvořen automaticky">
            <a:extLst>
              <a:ext uri="{FF2B5EF4-FFF2-40B4-BE49-F238E27FC236}">
                <a16:creationId xmlns:a16="http://schemas.microsoft.com/office/drawing/2014/main" id="{C3EF9043-79DB-AC83-282A-01E659260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63" y="3959032"/>
            <a:ext cx="934212" cy="934212"/>
          </a:xfrm>
          <a:prstGeom prst="rect">
            <a:avLst/>
          </a:prstGeom>
        </p:spPr>
      </p:pic>
      <p:pic>
        <p:nvPicPr>
          <p:cNvPr id="8" name="Obrázek 7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8F055B45-8EC0-7AEB-5339-F05D1A06A3D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0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248BF73-E6F2-49E0-7BC8-34FF7916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4" y="771526"/>
            <a:ext cx="10715171" cy="1325563"/>
          </a:xfrm>
        </p:spPr>
        <p:txBody>
          <a:bodyPr>
            <a:normAutofit/>
          </a:bodyPr>
          <a:lstStyle/>
          <a:p>
            <a:r>
              <a:rPr lang="cs-CZ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 koho byl první satelitní navigační systém?</a:t>
            </a:r>
            <a:r>
              <a:rPr lang="cs-CZ"/>
              <a:t> 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37B56A6-568A-B466-9346-07653A1339B4}"/>
              </a:ext>
            </a:extLst>
          </p:cNvPr>
          <p:cNvSpPr txBox="1"/>
          <p:nvPr/>
        </p:nvSpPr>
        <p:spPr>
          <a:xfrm>
            <a:off x="1380670" y="2494280"/>
            <a:ext cx="6682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/>
              <a:t>a)  4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b) 6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c) 5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d) 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14:cNvPr>
              <p14:cNvContentPartPr/>
              <p14:nvPr/>
            </p14:nvContentPartPr>
            <p14:xfrm>
              <a:off x="-725731" y="7111594"/>
              <a:ext cx="360" cy="360"/>
            </p14:xfrm>
          </p:contentPart>
        </mc:Choice>
        <mc:Fallback xmlns="">
          <p:pic>
            <p:nvPicPr>
              <p:cNvPr id="6" name="Rukopis 5">
                <a:extLst>
                  <a:ext uri="{FF2B5EF4-FFF2-40B4-BE49-F238E27FC236}">
                    <a16:creationId xmlns:a16="http://schemas.microsoft.com/office/drawing/2014/main" id="{A46AEC85-EF93-DC49-65AF-98A25E7985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4731" y="71025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Obrázek 2" descr="Obsah obrázku Grafika, design&#10;&#10;Popis byl vytvořen automaticky">
            <a:extLst>
              <a:ext uri="{FF2B5EF4-FFF2-40B4-BE49-F238E27FC236}">
                <a16:creationId xmlns:a16="http://schemas.microsoft.com/office/drawing/2014/main" id="{C860E851-1B2C-E2CC-8F5B-06EF89E79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903" y="2204075"/>
            <a:ext cx="934212" cy="934212"/>
          </a:xfrm>
          <a:prstGeom prst="rect">
            <a:avLst/>
          </a:prstGeom>
        </p:spPr>
      </p:pic>
      <p:sp>
        <p:nvSpPr>
          <p:cNvPr id="5" name="TextovéPole 4">
            <a:extLst>
              <a:ext uri="{FF2B5EF4-FFF2-40B4-BE49-F238E27FC236}">
                <a16:creationId xmlns:a16="http://schemas.microsoft.com/office/drawing/2014/main" id="{0B542987-0D12-9E97-7208-C50E14281B43}"/>
              </a:ext>
            </a:extLst>
          </p:cNvPr>
          <p:cNvSpPr txBox="1"/>
          <p:nvPr/>
        </p:nvSpPr>
        <p:spPr>
          <a:xfrm>
            <a:off x="3804460" y="2494280"/>
            <a:ext cx="9342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/>
              <a:t>a)  13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b) 56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c) 24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d) 32</a:t>
            </a:r>
          </a:p>
        </p:txBody>
      </p:sp>
      <p:pic>
        <p:nvPicPr>
          <p:cNvPr id="7" name="Obrázek 6" descr="Obsah obrázku Grafika, design&#10;&#10;Popis byl vytvořen automaticky">
            <a:extLst>
              <a:ext uri="{FF2B5EF4-FFF2-40B4-BE49-F238E27FC236}">
                <a16:creationId xmlns:a16="http://schemas.microsoft.com/office/drawing/2014/main" id="{C3EF9043-79DB-AC83-282A-01E659260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163" y="3959032"/>
            <a:ext cx="934212" cy="934212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F1F289FB-F81C-71B2-A7BD-19A6E3CCD68F}"/>
              </a:ext>
            </a:extLst>
          </p:cNvPr>
          <p:cNvSpPr txBox="1"/>
          <p:nvPr/>
        </p:nvSpPr>
        <p:spPr>
          <a:xfrm>
            <a:off x="6494229" y="2494280"/>
            <a:ext cx="42146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/>
              <a:t>a) Japonské námořnictvo        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b) Americké námořnictvo </a:t>
            </a:r>
          </a:p>
          <a:p>
            <a:endParaRPr lang="cs-CZ" sz="2000"/>
          </a:p>
          <a:p>
            <a:endParaRPr lang="cs-CZ" sz="2000"/>
          </a:p>
          <a:p>
            <a:r>
              <a:rPr lang="cs-CZ" sz="2000"/>
              <a:t>c) Ruskou armádu </a:t>
            </a:r>
          </a:p>
          <a:p>
            <a:endParaRPr lang="cs-CZ" sz="2000"/>
          </a:p>
          <a:p>
            <a:r>
              <a:rPr lang="cs-CZ" sz="2000"/>
              <a:t> </a:t>
            </a:r>
          </a:p>
          <a:p>
            <a:r>
              <a:rPr lang="cs-CZ" sz="2000"/>
              <a:t>d) Československou armádu</a:t>
            </a:r>
          </a:p>
        </p:txBody>
      </p:sp>
      <p:pic>
        <p:nvPicPr>
          <p:cNvPr id="11" name="Obrázek 10" descr="Obsah obrázku Grafika, design&#10;&#10;Popis byl vytvořen automaticky">
            <a:extLst>
              <a:ext uri="{FF2B5EF4-FFF2-40B4-BE49-F238E27FC236}">
                <a16:creationId xmlns:a16="http://schemas.microsoft.com/office/drawing/2014/main" id="{ED773667-5713-1EBC-DC05-B2533B2DBE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376" y="3024820"/>
            <a:ext cx="934212" cy="934212"/>
          </a:xfrm>
          <a:prstGeom prst="rect">
            <a:avLst/>
          </a:prstGeom>
        </p:spPr>
      </p:pic>
      <p:pic>
        <p:nvPicPr>
          <p:cNvPr id="13" name="Obrázek 12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171161C0-2DB9-84C2-3F10-59A156DB0E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6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C28458FA-7BC1-50F4-2B29-502F1C1F1C23}"/>
              </a:ext>
            </a:extLst>
          </p:cNvPr>
          <p:cNvSpPr txBox="1"/>
          <p:nvPr/>
        </p:nvSpPr>
        <p:spPr>
          <a:xfrm>
            <a:off x="655782" y="514275"/>
            <a:ext cx="8183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Zdroje:</a:t>
            </a:r>
          </a:p>
          <a:p>
            <a:endParaRPr lang="cs-CZ" sz="4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Black" panose="020B0004020202020204" pitchFamily="34" charset="0"/>
            </a:endParaRPr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5AAF24F0-CE85-F551-5C8C-9CE62928CA75}"/>
              </a:ext>
            </a:extLst>
          </p:cNvPr>
          <p:cNvSpPr txBox="1"/>
          <p:nvPr/>
        </p:nvSpPr>
        <p:spPr>
          <a:xfrm>
            <a:off x="738909" y="1616364"/>
            <a:ext cx="107973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>
                <a:hlinkClick r:id="rId2"/>
              </a:rPr>
              <a:t>https://www.z-agency.cz/cs/tipy-na-teambuilding/android-gps-aplikace-navigace</a:t>
            </a:r>
            <a:endParaRPr lang="cs-CZ" sz="1800"/>
          </a:p>
          <a:p>
            <a:endParaRPr lang="cs-CZ" sz="1800"/>
          </a:p>
          <a:p>
            <a:r>
              <a:rPr lang="cs-CZ">
                <a:hlinkClick r:id="rId3"/>
              </a:rPr>
              <a:t>https://cs.wikipedia.org/wiki/GPS</a:t>
            </a:r>
            <a:endParaRPr lang="cs-CZ"/>
          </a:p>
          <a:p>
            <a:endParaRPr lang="cs-CZ" sz="1800"/>
          </a:p>
          <a:p>
            <a:r>
              <a:rPr lang="cs-CZ">
                <a:hlinkClick r:id="rId4"/>
              </a:rPr>
              <a:t>https://chatgpt.com/</a:t>
            </a:r>
            <a:endParaRPr lang="cs-CZ"/>
          </a:p>
          <a:p>
            <a:endParaRPr lang="cs-CZ"/>
          </a:p>
          <a:p>
            <a:endParaRPr lang="cs-CZ"/>
          </a:p>
          <a:p>
            <a:endParaRPr lang="cs-CZ"/>
          </a:p>
          <a:p>
            <a:endParaRPr lang="cs-CZ" sz="1800"/>
          </a:p>
          <a:p>
            <a:endParaRPr lang="cs-CZ" sz="1800"/>
          </a:p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29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6CEF224C-1D13-E9E7-90C5-98AF6C57EF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567289" y="4772948"/>
                </a:moveTo>
                <a:cubicBezTo>
                  <a:pt x="6586339" y="4772948"/>
                  <a:pt x="6600999" y="4778008"/>
                  <a:pt x="6611268" y="4788128"/>
                </a:cubicBezTo>
                <a:cubicBezTo>
                  <a:pt x="6621537" y="4798249"/>
                  <a:pt x="6628681" y="4811271"/>
                  <a:pt x="6632699" y="4827196"/>
                </a:cubicBezTo>
                <a:cubicBezTo>
                  <a:pt x="6636717" y="4843120"/>
                  <a:pt x="6638727" y="4859863"/>
                  <a:pt x="6638727" y="4877425"/>
                </a:cubicBezTo>
                <a:cubicBezTo>
                  <a:pt x="6638727" y="4894391"/>
                  <a:pt x="6636717" y="4910539"/>
                  <a:pt x="6632699" y="4925869"/>
                </a:cubicBezTo>
                <a:cubicBezTo>
                  <a:pt x="6628681" y="4941198"/>
                  <a:pt x="6621537" y="4953700"/>
                  <a:pt x="6611268" y="4963373"/>
                </a:cubicBezTo>
                <a:cubicBezTo>
                  <a:pt x="6600999" y="4973047"/>
                  <a:pt x="6586339" y="4977884"/>
                  <a:pt x="6567289" y="4977884"/>
                </a:cubicBezTo>
                <a:cubicBezTo>
                  <a:pt x="6547941" y="4977884"/>
                  <a:pt x="6532835" y="4973047"/>
                  <a:pt x="6521971" y="4963373"/>
                </a:cubicBezTo>
                <a:cubicBezTo>
                  <a:pt x="6511106" y="4953700"/>
                  <a:pt x="6503591" y="4941198"/>
                  <a:pt x="6499423" y="4925869"/>
                </a:cubicBezTo>
                <a:cubicBezTo>
                  <a:pt x="6495256" y="4910539"/>
                  <a:pt x="6493173" y="4894391"/>
                  <a:pt x="6493173" y="4877425"/>
                </a:cubicBezTo>
                <a:cubicBezTo>
                  <a:pt x="6493173" y="4859863"/>
                  <a:pt x="6495256" y="4843120"/>
                  <a:pt x="6499423" y="4827196"/>
                </a:cubicBezTo>
                <a:cubicBezTo>
                  <a:pt x="6503591" y="4811271"/>
                  <a:pt x="6511106" y="4798249"/>
                  <a:pt x="6521971" y="4788128"/>
                </a:cubicBezTo>
                <a:cubicBezTo>
                  <a:pt x="6532835" y="4778008"/>
                  <a:pt x="6547941" y="4772948"/>
                  <a:pt x="6567289" y="4772948"/>
                </a:cubicBezTo>
                <a:close/>
                <a:moveTo>
                  <a:pt x="5696942" y="4756428"/>
                </a:moveTo>
                <a:cubicBezTo>
                  <a:pt x="5713908" y="4756428"/>
                  <a:pt x="5729089" y="4761190"/>
                  <a:pt x="5742483" y="4770715"/>
                </a:cubicBezTo>
                <a:cubicBezTo>
                  <a:pt x="5755878" y="4780240"/>
                  <a:pt x="5763319" y="4796016"/>
                  <a:pt x="5764807" y="4818043"/>
                </a:cubicBezTo>
                <a:lnTo>
                  <a:pt x="5629969" y="4818043"/>
                </a:lnTo>
                <a:cubicBezTo>
                  <a:pt x="5632053" y="4798100"/>
                  <a:pt x="5639420" y="4782845"/>
                  <a:pt x="5652070" y="4772278"/>
                </a:cubicBezTo>
                <a:cubicBezTo>
                  <a:pt x="5664720" y="4761711"/>
                  <a:pt x="5679678" y="4756428"/>
                  <a:pt x="5696942" y="4756428"/>
                </a:cubicBezTo>
                <a:close/>
                <a:moveTo>
                  <a:pt x="4868267" y="4756428"/>
                </a:moveTo>
                <a:cubicBezTo>
                  <a:pt x="4885233" y="4756428"/>
                  <a:pt x="4900414" y="4761190"/>
                  <a:pt x="4913808" y="4770715"/>
                </a:cubicBezTo>
                <a:cubicBezTo>
                  <a:pt x="4927203" y="4780240"/>
                  <a:pt x="4934644" y="4796016"/>
                  <a:pt x="4936133" y="4818043"/>
                </a:cubicBezTo>
                <a:lnTo>
                  <a:pt x="4801294" y="4818043"/>
                </a:lnTo>
                <a:cubicBezTo>
                  <a:pt x="4803378" y="4798100"/>
                  <a:pt x="4810745" y="4782845"/>
                  <a:pt x="4823396" y="4772278"/>
                </a:cubicBezTo>
                <a:cubicBezTo>
                  <a:pt x="4836046" y="4761711"/>
                  <a:pt x="4851003" y="4756428"/>
                  <a:pt x="4868267" y="4756428"/>
                </a:cubicBezTo>
                <a:close/>
                <a:moveTo>
                  <a:pt x="7430343" y="4656862"/>
                </a:moveTo>
                <a:lnTo>
                  <a:pt x="7430343" y="4943951"/>
                </a:lnTo>
                <a:cubicBezTo>
                  <a:pt x="7430343" y="4997529"/>
                  <a:pt x="7443515" y="5036969"/>
                  <a:pt x="7469857" y="5062270"/>
                </a:cubicBezTo>
                <a:cubicBezTo>
                  <a:pt x="7496200" y="5087570"/>
                  <a:pt x="7530951" y="5100221"/>
                  <a:pt x="7574111" y="5100221"/>
                </a:cubicBezTo>
                <a:cubicBezTo>
                  <a:pt x="7611318" y="5100221"/>
                  <a:pt x="7641158" y="5093598"/>
                  <a:pt x="7663631" y="5080352"/>
                </a:cubicBezTo>
                <a:cubicBezTo>
                  <a:pt x="7686104" y="5067107"/>
                  <a:pt x="7705080" y="5050661"/>
                  <a:pt x="7720558" y="5031016"/>
                </a:cubicBezTo>
                <a:lnTo>
                  <a:pt x="7722344" y="5093970"/>
                </a:lnTo>
                <a:lnTo>
                  <a:pt x="7883078" y="5093970"/>
                </a:lnTo>
                <a:lnTo>
                  <a:pt x="7883078" y="4656862"/>
                </a:lnTo>
                <a:lnTo>
                  <a:pt x="7716540" y="4656862"/>
                </a:lnTo>
                <a:lnTo>
                  <a:pt x="7716540" y="4928324"/>
                </a:lnTo>
                <a:cubicBezTo>
                  <a:pt x="7705229" y="4942016"/>
                  <a:pt x="7693248" y="4952509"/>
                  <a:pt x="7680598" y="4959801"/>
                </a:cubicBezTo>
                <a:cubicBezTo>
                  <a:pt x="7667947" y="4967094"/>
                  <a:pt x="7654627" y="4970740"/>
                  <a:pt x="7640637" y="4970740"/>
                </a:cubicBezTo>
                <a:cubicBezTo>
                  <a:pt x="7631410" y="4970740"/>
                  <a:pt x="7623522" y="4968954"/>
                  <a:pt x="7616974" y="4965383"/>
                </a:cubicBezTo>
                <a:cubicBezTo>
                  <a:pt x="7610425" y="4961811"/>
                  <a:pt x="7605440" y="4956527"/>
                  <a:pt x="7602017" y="4949532"/>
                </a:cubicBezTo>
                <a:cubicBezTo>
                  <a:pt x="7598593" y="4942537"/>
                  <a:pt x="7596882" y="4933980"/>
                  <a:pt x="7596882" y="4923859"/>
                </a:cubicBezTo>
                <a:lnTo>
                  <a:pt x="7596882" y="4656862"/>
                </a:lnTo>
                <a:close/>
                <a:moveTo>
                  <a:pt x="5696942" y="4651504"/>
                </a:moveTo>
                <a:cubicBezTo>
                  <a:pt x="5651400" y="4651504"/>
                  <a:pt x="5610845" y="4659987"/>
                  <a:pt x="5575275" y="4676954"/>
                </a:cubicBezTo>
                <a:cubicBezTo>
                  <a:pt x="5539705" y="4693920"/>
                  <a:pt x="5511800" y="4718774"/>
                  <a:pt x="5491559" y="4751516"/>
                </a:cubicBezTo>
                <a:cubicBezTo>
                  <a:pt x="5471318" y="4784259"/>
                  <a:pt x="5461199" y="4824591"/>
                  <a:pt x="5461199" y="4872514"/>
                </a:cubicBezTo>
                <a:cubicBezTo>
                  <a:pt x="5461199" y="4925497"/>
                  <a:pt x="5471542" y="4968954"/>
                  <a:pt x="5492229" y="5002887"/>
                </a:cubicBezTo>
                <a:cubicBezTo>
                  <a:pt x="5512916" y="5036820"/>
                  <a:pt x="5541342" y="5061823"/>
                  <a:pt x="5577507" y="5077897"/>
                </a:cubicBezTo>
                <a:cubicBezTo>
                  <a:pt x="5613672" y="5093970"/>
                  <a:pt x="5654675" y="5102007"/>
                  <a:pt x="5700514" y="5102007"/>
                </a:cubicBezTo>
                <a:cubicBezTo>
                  <a:pt x="5743972" y="5102007"/>
                  <a:pt x="5782295" y="5096872"/>
                  <a:pt x="5815483" y="5086603"/>
                </a:cubicBezTo>
                <a:cubicBezTo>
                  <a:pt x="5848673" y="5076334"/>
                  <a:pt x="5875015" y="5059740"/>
                  <a:pt x="5894511" y="5036820"/>
                </a:cubicBezTo>
                <a:cubicBezTo>
                  <a:pt x="5914008" y="5013900"/>
                  <a:pt x="5924947" y="4983540"/>
                  <a:pt x="5927328" y="4945737"/>
                </a:cubicBezTo>
                <a:lnTo>
                  <a:pt x="5772844" y="4945737"/>
                </a:lnTo>
                <a:cubicBezTo>
                  <a:pt x="5771951" y="4961811"/>
                  <a:pt x="5765031" y="4973345"/>
                  <a:pt x="5752083" y="4980340"/>
                </a:cubicBezTo>
                <a:cubicBezTo>
                  <a:pt x="5739135" y="4987335"/>
                  <a:pt x="5722838" y="4990832"/>
                  <a:pt x="5703193" y="4990832"/>
                </a:cubicBezTo>
                <a:cubicBezTo>
                  <a:pt x="5685036" y="4990832"/>
                  <a:pt x="5670377" y="4986963"/>
                  <a:pt x="5659214" y="4979224"/>
                </a:cubicBezTo>
                <a:cubicBezTo>
                  <a:pt x="5648052" y="4971484"/>
                  <a:pt x="5639941" y="4961215"/>
                  <a:pt x="5634881" y="4948416"/>
                </a:cubicBezTo>
                <a:cubicBezTo>
                  <a:pt x="5629820" y="4935617"/>
                  <a:pt x="5626992" y="4921925"/>
                  <a:pt x="5626397" y="4907340"/>
                </a:cubicBezTo>
                <a:lnTo>
                  <a:pt x="5927328" y="4907340"/>
                </a:lnTo>
                <a:cubicBezTo>
                  <a:pt x="5927923" y="4904065"/>
                  <a:pt x="5928370" y="4900047"/>
                  <a:pt x="5928667" y="4895284"/>
                </a:cubicBezTo>
                <a:cubicBezTo>
                  <a:pt x="5928965" y="4890522"/>
                  <a:pt x="5929114" y="4886652"/>
                  <a:pt x="5929114" y="4883676"/>
                </a:cubicBezTo>
                <a:cubicBezTo>
                  <a:pt x="5929114" y="4807774"/>
                  <a:pt x="5908129" y="4750103"/>
                  <a:pt x="5866159" y="4710663"/>
                </a:cubicBezTo>
                <a:cubicBezTo>
                  <a:pt x="5824190" y="4671224"/>
                  <a:pt x="5767784" y="4651504"/>
                  <a:pt x="5696942" y="4651504"/>
                </a:cubicBezTo>
                <a:close/>
                <a:moveTo>
                  <a:pt x="4868267" y="4651504"/>
                </a:moveTo>
                <a:cubicBezTo>
                  <a:pt x="4822725" y="4651504"/>
                  <a:pt x="4782170" y="4659987"/>
                  <a:pt x="4746600" y="4676954"/>
                </a:cubicBezTo>
                <a:cubicBezTo>
                  <a:pt x="4711030" y="4693920"/>
                  <a:pt x="4683125" y="4718774"/>
                  <a:pt x="4662884" y="4751516"/>
                </a:cubicBezTo>
                <a:cubicBezTo>
                  <a:pt x="4642643" y="4784259"/>
                  <a:pt x="4632523" y="4824591"/>
                  <a:pt x="4632523" y="4872514"/>
                </a:cubicBezTo>
                <a:cubicBezTo>
                  <a:pt x="4632523" y="4925497"/>
                  <a:pt x="4642867" y="4968954"/>
                  <a:pt x="4663554" y="5002887"/>
                </a:cubicBezTo>
                <a:cubicBezTo>
                  <a:pt x="4684241" y="5036820"/>
                  <a:pt x="4712667" y="5061823"/>
                  <a:pt x="4748832" y="5077897"/>
                </a:cubicBezTo>
                <a:cubicBezTo>
                  <a:pt x="4784997" y="5093970"/>
                  <a:pt x="4826000" y="5102007"/>
                  <a:pt x="4871840" y="5102007"/>
                </a:cubicBezTo>
                <a:cubicBezTo>
                  <a:pt x="4915297" y="5102007"/>
                  <a:pt x="4953620" y="5096872"/>
                  <a:pt x="4986809" y="5086603"/>
                </a:cubicBezTo>
                <a:cubicBezTo>
                  <a:pt x="5019997" y="5076334"/>
                  <a:pt x="5046340" y="5059740"/>
                  <a:pt x="5065836" y="5036820"/>
                </a:cubicBezTo>
                <a:cubicBezTo>
                  <a:pt x="5085333" y="5013900"/>
                  <a:pt x="5096272" y="4983540"/>
                  <a:pt x="5098653" y="4945737"/>
                </a:cubicBezTo>
                <a:lnTo>
                  <a:pt x="4944169" y="4945737"/>
                </a:lnTo>
                <a:cubicBezTo>
                  <a:pt x="4943276" y="4961811"/>
                  <a:pt x="4936356" y="4973345"/>
                  <a:pt x="4923408" y="4980340"/>
                </a:cubicBezTo>
                <a:cubicBezTo>
                  <a:pt x="4910461" y="4987335"/>
                  <a:pt x="4894163" y="4990832"/>
                  <a:pt x="4874518" y="4990832"/>
                </a:cubicBezTo>
                <a:cubicBezTo>
                  <a:pt x="4856360" y="4990832"/>
                  <a:pt x="4841701" y="4986963"/>
                  <a:pt x="4830540" y="4979224"/>
                </a:cubicBezTo>
                <a:cubicBezTo>
                  <a:pt x="4819377" y="4971484"/>
                  <a:pt x="4811266" y="4961215"/>
                  <a:pt x="4806205" y="4948416"/>
                </a:cubicBezTo>
                <a:cubicBezTo>
                  <a:pt x="4801146" y="4935617"/>
                  <a:pt x="4798318" y="4921925"/>
                  <a:pt x="4797722" y="4907340"/>
                </a:cubicBezTo>
                <a:lnTo>
                  <a:pt x="5098653" y="4907340"/>
                </a:lnTo>
                <a:cubicBezTo>
                  <a:pt x="5099248" y="4904065"/>
                  <a:pt x="5099694" y="4900047"/>
                  <a:pt x="5099992" y="4895284"/>
                </a:cubicBezTo>
                <a:cubicBezTo>
                  <a:pt x="5100290" y="4890522"/>
                  <a:pt x="5100439" y="4886652"/>
                  <a:pt x="5100439" y="4883676"/>
                </a:cubicBezTo>
                <a:cubicBezTo>
                  <a:pt x="5100439" y="4807774"/>
                  <a:pt x="5079454" y="4750103"/>
                  <a:pt x="5037484" y="4710663"/>
                </a:cubicBezTo>
                <a:cubicBezTo>
                  <a:pt x="4995515" y="4671224"/>
                  <a:pt x="4939109" y="4651504"/>
                  <a:pt x="4868267" y="4651504"/>
                </a:cubicBezTo>
                <a:close/>
                <a:moveTo>
                  <a:pt x="7189539" y="4650611"/>
                </a:moveTo>
                <a:cubicBezTo>
                  <a:pt x="7152630" y="4650611"/>
                  <a:pt x="7122939" y="4657234"/>
                  <a:pt x="7100466" y="4670480"/>
                </a:cubicBezTo>
                <a:cubicBezTo>
                  <a:pt x="7077993" y="4683725"/>
                  <a:pt x="7058868" y="4700171"/>
                  <a:pt x="7043093" y="4719816"/>
                </a:cubicBezTo>
                <a:lnTo>
                  <a:pt x="7041307" y="4656862"/>
                </a:lnTo>
                <a:lnTo>
                  <a:pt x="6880572" y="4656862"/>
                </a:lnTo>
                <a:lnTo>
                  <a:pt x="6880572" y="5093970"/>
                </a:lnTo>
                <a:lnTo>
                  <a:pt x="7046664" y="5093970"/>
                </a:lnTo>
                <a:lnTo>
                  <a:pt x="7046664" y="4822508"/>
                </a:lnTo>
                <a:cubicBezTo>
                  <a:pt x="7058273" y="4808518"/>
                  <a:pt x="7070402" y="4798025"/>
                  <a:pt x="7083053" y="4791030"/>
                </a:cubicBezTo>
                <a:cubicBezTo>
                  <a:pt x="7095703" y="4784035"/>
                  <a:pt x="7108875" y="4780538"/>
                  <a:pt x="7122567" y="4780538"/>
                </a:cubicBezTo>
                <a:cubicBezTo>
                  <a:pt x="7132092" y="4780538"/>
                  <a:pt x="7140128" y="4782324"/>
                  <a:pt x="7146677" y="4785896"/>
                </a:cubicBezTo>
                <a:cubicBezTo>
                  <a:pt x="7153225" y="4789468"/>
                  <a:pt x="7158211" y="4794677"/>
                  <a:pt x="7161634" y="4801523"/>
                </a:cubicBezTo>
                <a:cubicBezTo>
                  <a:pt x="7165057" y="4808369"/>
                  <a:pt x="7166769" y="4816852"/>
                  <a:pt x="7166769" y="4826972"/>
                </a:cubicBezTo>
                <a:lnTo>
                  <a:pt x="7166769" y="5093970"/>
                </a:lnTo>
                <a:lnTo>
                  <a:pt x="7332861" y="5093970"/>
                </a:lnTo>
                <a:lnTo>
                  <a:pt x="7332861" y="4806881"/>
                </a:lnTo>
                <a:cubicBezTo>
                  <a:pt x="7332861" y="4753302"/>
                  <a:pt x="7319690" y="4713863"/>
                  <a:pt x="7293347" y="4688562"/>
                </a:cubicBezTo>
                <a:cubicBezTo>
                  <a:pt x="7267004" y="4663261"/>
                  <a:pt x="7232402" y="4650611"/>
                  <a:pt x="7189539" y="4650611"/>
                </a:cubicBezTo>
                <a:close/>
                <a:moveTo>
                  <a:pt x="6567289" y="4647932"/>
                </a:moveTo>
                <a:cubicBezTo>
                  <a:pt x="6521152" y="4647932"/>
                  <a:pt x="6480001" y="4656713"/>
                  <a:pt x="6443836" y="4674275"/>
                </a:cubicBezTo>
                <a:cubicBezTo>
                  <a:pt x="6407671" y="4691836"/>
                  <a:pt x="6379319" y="4717658"/>
                  <a:pt x="6358781" y="4751740"/>
                </a:cubicBezTo>
                <a:cubicBezTo>
                  <a:pt x="6338242" y="4785821"/>
                  <a:pt x="6327973" y="4827716"/>
                  <a:pt x="6327973" y="4877425"/>
                </a:cubicBezTo>
                <a:cubicBezTo>
                  <a:pt x="6327973" y="4926241"/>
                  <a:pt x="6338242" y="4967466"/>
                  <a:pt x="6358781" y="5001101"/>
                </a:cubicBezTo>
                <a:cubicBezTo>
                  <a:pt x="6379319" y="5034736"/>
                  <a:pt x="6407671" y="5060112"/>
                  <a:pt x="6443836" y="5077227"/>
                </a:cubicBezTo>
                <a:cubicBezTo>
                  <a:pt x="6480001" y="5094342"/>
                  <a:pt x="6521152" y="5102900"/>
                  <a:pt x="6567289" y="5102900"/>
                </a:cubicBezTo>
                <a:cubicBezTo>
                  <a:pt x="6612830" y="5102900"/>
                  <a:pt x="6653535" y="5094342"/>
                  <a:pt x="6689402" y="5077227"/>
                </a:cubicBezTo>
                <a:cubicBezTo>
                  <a:pt x="6725270" y="5060112"/>
                  <a:pt x="6753547" y="5034736"/>
                  <a:pt x="6774235" y="5001101"/>
                </a:cubicBezTo>
                <a:cubicBezTo>
                  <a:pt x="6794922" y="4967466"/>
                  <a:pt x="6805265" y="4926241"/>
                  <a:pt x="6805265" y="4877425"/>
                </a:cubicBezTo>
                <a:cubicBezTo>
                  <a:pt x="6805265" y="4827716"/>
                  <a:pt x="6794922" y="4785821"/>
                  <a:pt x="6774235" y="4751740"/>
                </a:cubicBezTo>
                <a:cubicBezTo>
                  <a:pt x="6753547" y="4717658"/>
                  <a:pt x="6725270" y="4691836"/>
                  <a:pt x="6689402" y="4674275"/>
                </a:cubicBezTo>
                <a:cubicBezTo>
                  <a:pt x="6653535" y="4656713"/>
                  <a:pt x="6612830" y="4647932"/>
                  <a:pt x="6567289" y="4647932"/>
                </a:cubicBezTo>
                <a:close/>
                <a:moveTo>
                  <a:pt x="4326532" y="4549706"/>
                </a:moveTo>
                <a:lnTo>
                  <a:pt x="4326532" y="4656862"/>
                </a:lnTo>
                <a:lnTo>
                  <a:pt x="4255095" y="4656862"/>
                </a:lnTo>
                <a:lnTo>
                  <a:pt x="4255095" y="4783217"/>
                </a:lnTo>
                <a:lnTo>
                  <a:pt x="4326532" y="4783217"/>
                </a:lnTo>
                <a:lnTo>
                  <a:pt x="4326532" y="4930110"/>
                </a:lnTo>
                <a:cubicBezTo>
                  <a:pt x="4326532" y="4972080"/>
                  <a:pt x="4332783" y="5004971"/>
                  <a:pt x="4345285" y="5028783"/>
                </a:cubicBezTo>
                <a:cubicBezTo>
                  <a:pt x="4357786" y="5052596"/>
                  <a:pt x="4379218" y="5069413"/>
                  <a:pt x="4409579" y="5079236"/>
                </a:cubicBezTo>
                <a:cubicBezTo>
                  <a:pt x="4439940" y="5089059"/>
                  <a:pt x="4482058" y="5093970"/>
                  <a:pt x="4535935" y="5093970"/>
                </a:cubicBezTo>
                <a:lnTo>
                  <a:pt x="4574332" y="5093970"/>
                </a:lnTo>
                <a:lnTo>
                  <a:pt x="4574332" y="4966722"/>
                </a:lnTo>
                <a:lnTo>
                  <a:pt x="4538612" y="4966722"/>
                </a:lnTo>
                <a:cubicBezTo>
                  <a:pt x="4520455" y="4966722"/>
                  <a:pt x="4508326" y="4963373"/>
                  <a:pt x="4502224" y="4956676"/>
                </a:cubicBezTo>
                <a:cubicBezTo>
                  <a:pt x="4496122" y="4949979"/>
                  <a:pt x="4493071" y="4937552"/>
                  <a:pt x="4493071" y="4919395"/>
                </a:cubicBezTo>
                <a:lnTo>
                  <a:pt x="4493071" y="4783217"/>
                </a:lnTo>
                <a:lnTo>
                  <a:pt x="4576117" y="4783217"/>
                </a:lnTo>
                <a:lnTo>
                  <a:pt x="4576117" y="4656862"/>
                </a:lnTo>
                <a:lnTo>
                  <a:pt x="4493071" y="4656862"/>
                </a:lnTo>
                <a:lnTo>
                  <a:pt x="4493071" y="4549706"/>
                </a:lnTo>
                <a:close/>
                <a:moveTo>
                  <a:pt x="6240909" y="4493002"/>
                </a:moveTo>
                <a:cubicBezTo>
                  <a:pt x="6200427" y="4493002"/>
                  <a:pt x="6166718" y="4495458"/>
                  <a:pt x="6139780" y="4500369"/>
                </a:cubicBezTo>
                <a:cubicBezTo>
                  <a:pt x="6112842" y="4505280"/>
                  <a:pt x="6091485" y="4513689"/>
                  <a:pt x="6075710" y="4525595"/>
                </a:cubicBezTo>
                <a:cubicBezTo>
                  <a:pt x="6059934" y="4537502"/>
                  <a:pt x="6048623" y="4553873"/>
                  <a:pt x="6041777" y="4574709"/>
                </a:cubicBezTo>
                <a:cubicBezTo>
                  <a:pt x="6034931" y="4595545"/>
                  <a:pt x="6031507" y="4621738"/>
                  <a:pt x="6031507" y="4653290"/>
                </a:cubicBezTo>
                <a:lnTo>
                  <a:pt x="6031507" y="4656862"/>
                </a:lnTo>
                <a:lnTo>
                  <a:pt x="5960070" y="4656862"/>
                </a:lnTo>
                <a:lnTo>
                  <a:pt x="5960070" y="4783217"/>
                </a:lnTo>
                <a:lnTo>
                  <a:pt x="6031507" y="4783217"/>
                </a:lnTo>
                <a:lnTo>
                  <a:pt x="6031507" y="5093970"/>
                </a:lnTo>
                <a:lnTo>
                  <a:pt x="6198046" y="5093970"/>
                </a:lnTo>
                <a:lnTo>
                  <a:pt x="6198046" y="4783217"/>
                </a:lnTo>
                <a:lnTo>
                  <a:pt x="6282878" y="4783217"/>
                </a:lnTo>
                <a:lnTo>
                  <a:pt x="6282878" y="4656862"/>
                </a:lnTo>
                <a:lnTo>
                  <a:pt x="6198046" y="4656862"/>
                </a:lnTo>
                <a:lnTo>
                  <a:pt x="6198046" y="4654183"/>
                </a:lnTo>
                <a:cubicBezTo>
                  <a:pt x="6198046" y="4635431"/>
                  <a:pt x="6201097" y="4623152"/>
                  <a:pt x="6207199" y="4617348"/>
                </a:cubicBezTo>
                <a:cubicBezTo>
                  <a:pt x="6213301" y="4611544"/>
                  <a:pt x="6225431" y="4608641"/>
                  <a:pt x="6243588" y="4608641"/>
                </a:cubicBezTo>
                <a:lnTo>
                  <a:pt x="6281985" y="4608641"/>
                </a:lnTo>
                <a:lnTo>
                  <a:pt x="6281985" y="4493002"/>
                </a:lnTo>
                <a:close/>
                <a:moveTo>
                  <a:pt x="5177383" y="4493002"/>
                </a:moveTo>
                <a:lnTo>
                  <a:pt x="5177383" y="4930110"/>
                </a:lnTo>
                <a:cubicBezTo>
                  <a:pt x="5177383" y="4972080"/>
                  <a:pt x="5183485" y="5004971"/>
                  <a:pt x="5195689" y="5028783"/>
                </a:cubicBezTo>
                <a:cubicBezTo>
                  <a:pt x="5207893" y="5052596"/>
                  <a:pt x="5229175" y="5069413"/>
                  <a:pt x="5259536" y="5079236"/>
                </a:cubicBezTo>
                <a:cubicBezTo>
                  <a:pt x="5289897" y="5089059"/>
                  <a:pt x="5332015" y="5093970"/>
                  <a:pt x="5385891" y="5093970"/>
                </a:cubicBezTo>
                <a:lnTo>
                  <a:pt x="5422503" y="5093970"/>
                </a:lnTo>
                <a:lnTo>
                  <a:pt x="5422503" y="4966722"/>
                </a:lnTo>
                <a:lnTo>
                  <a:pt x="5387677" y="4966722"/>
                </a:lnTo>
                <a:cubicBezTo>
                  <a:pt x="5368925" y="4966722"/>
                  <a:pt x="5356721" y="4963373"/>
                  <a:pt x="5351065" y="4956676"/>
                </a:cubicBezTo>
                <a:cubicBezTo>
                  <a:pt x="5345410" y="4949979"/>
                  <a:pt x="5342582" y="4937552"/>
                  <a:pt x="5342582" y="4919395"/>
                </a:cubicBezTo>
                <a:lnTo>
                  <a:pt x="5342582" y="4493002"/>
                </a:lnTo>
                <a:close/>
                <a:moveTo>
                  <a:pt x="9720064" y="3677573"/>
                </a:moveTo>
                <a:cubicBezTo>
                  <a:pt x="9739114" y="3677573"/>
                  <a:pt x="9753774" y="3682633"/>
                  <a:pt x="9764042" y="3692753"/>
                </a:cubicBezTo>
                <a:cubicBezTo>
                  <a:pt x="9774312" y="3702874"/>
                  <a:pt x="9781456" y="3715896"/>
                  <a:pt x="9785474" y="3731821"/>
                </a:cubicBezTo>
                <a:cubicBezTo>
                  <a:pt x="9789492" y="3747745"/>
                  <a:pt x="9791502" y="3764488"/>
                  <a:pt x="9791502" y="3782050"/>
                </a:cubicBezTo>
                <a:cubicBezTo>
                  <a:pt x="9791502" y="3799016"/>
                  <a:pt x="9789492" y="3815164"/>
                  <a:pt x="9785474" y="3830494"/>
                </a:cubicBezTo>
                <a:cubicBezTo>
                  <a:pt x="9781456" y="3845823"/>
                  <a:pt x="9774312" y="3858325"/>
                  <a:pt x="9764042" y="3867998"/>
                </a:cubicBezTo>
                <a:cubicBezTo>
                  <a:pt x="9753774" y="3877672"/>
                  <a:pt x="9739114" y="3882509"/>
                  <a:pt x="9720064" y="3882509"/>
                </a:cubicBezTo>
                <a:cubicBezTo>
                  <a:pt x="9700716" y="3882509"/>
                  <a:pt x="9685610" y="3877672"/>
                  <a:pt x="9674746" y="3867998"/>
                </a:cubicBezTo>
                <a:cubicBezTo>
                  <a:pt x="9663881" y="3858325"/>
                  <a:pt x="9656366" y="3845823"/>
                  <a:pt x="9652198" y="3830494"/>
                </a:cubicBezTo>
                <a:cubicBezTo>
                  <a:pt x="9648031" y="3815164"/>
                  <a:pt x="9645948" y="3799016"/>
                  <a:pt x="9645948" y="3782050"/>
                </a:cubicBezTo>
                <a:cubicBezTo>
                  <a:pt x="9645948" y="3764488"/>
                  <a:pt x="9648031" y="3747745"/>
                  <a:pt x="9652198" y="3731821"/>
                </a:cubicBezTo>
                <a:cubicBezTo>
                  <a:pt x="9656366" y="3715896"/>
                  <a:pt x="9663881" y="3702874"/>
                  <a:pt x="9674746" y="3692753"/>
                </a:cubicBezTo>
                <a:cubicBezTo>
                  <a:pt x="9685610" y="3682633"/>
                  <a:pt x="9700716" y="3677573"/>
                  <a:pt x="9720064" y="3677573"/>
                </a:cubicBezTo>
                <a:close/>
                <a:moveTo>
                  <a:pt x="6691114" y="3677573"/>
                </a:moveTo>
                <a:cubicBezTo>
                  <a:pt x="6710164" y="3677573"/>
                  <a:pt x="6724824" y="3682633"/>
                  <a:pt x="6735093" y="3692753"/>
                </a:cubicBezTo>
                <a:cubicBezTo>
                  <a:pt x="6745362" y="3702874"/>
                  <a:pt x="6752506" y="3715896"/>
                  <a:pt x="6756524" y="3731821"/>
                </a:cubicBezTo>
                <a:cubicBezTo>
                  <a:pt x="6760542" y="3747745"/>
                  <a:pt x="6762552" y="3764488"/>
                  <a:pt x="6762552" y="3782050"/>
                </a:cubicBezTo>
                <a:cubicBezTo>
                  <a:pt x="6762552" y="3799016"/>
                  <a:pt x="6760542" y="3815164"/>
                  <a:pt x="6756524" y="3830494"/>
                </a:cubicBezTo>
                <a:cubicBezTo>
                  <a:pt x="6752506" y="3845823"/>
                  <a:pt x="6745362" y="3858325"/>
                  <a:pt x="6735093" y="3867998"/>
                </a:cubicBezTo>
                <a:cubicBezTo>
                  <a:pt x="6724824" y="3877672"/>
                  <a:pt x="6710164" y="3882509"/>
                  <a:pt x="6691114" y="3882509"/>
                </a:cubicBezTo>
                <a:cubicBezTo>
                  <a:pt x="6671766" y="3882509"/>
                  <a:pt x="6656660" y="3877672"/>
                  <a:pt x="6645796" y="3867998"/>
                </a:cubicBezTo>
                <a:cubicBezTo>
                  <a:pt x="6634931" y="3858325"/>
                  <a:pt x="6627416" y="3845823"/>
                  <a:pt x="6623248" y="3830494"/>
                </a:cubicBezTo>
                <a:cubicBezTo>
                  <a:pt x="6619081" y="3815164"/>
                  <a:pt x="6616998" y="3799016"/>
                  <a:pt x="6616998" y="3782050"/>
                </a:cubicBezTo>
                <a:cubicBezTo>
                  <a:pt x="6616998" y="3764488"/>
                  <a:pt x="6619081" y="3747745"/>
                  <a:pt x="6623248" y="3731821"/>
                </a:cubicBezTo>
                <a:cubicBezTo>
                  <a:pt x="6627416" y="3715896"/>
                  <a:pt x="6634931" y="3702874"/>
                  <a:pt x="6645796" y="3692753"/>
                </a:cubicBezTo>
                <a:cubicBezTo>
                  <a:pt x="6656660" y="3682633"/>
                  <a:pt x="6671766" y="3677573"/>
                  <a:pt x="6691114" y="3677573"/>
                </a:cubicBezTo>
                <a:close/>
                <a:moveTo>
                  <a:pt x="4367014" y="3677573"/>
                </a:moveTo>
                <a:cubicBezTo>
                  <a:pt x="4386064" y="3677573"/>
                  <a:pt x="4400723" y="3682633"/>
                  <a:pt x="4410993" y="3692753"/>
                </a:cubicBezTo>
                <a:cubicBezTo>
                  <a:pt x="4421262" y="3702874"/>
                  <a:pt x="4428405" y="3715896"/>
                  <a:pt x="4432424" y="3731821"/>
                </a:cubicBezTo>
                <a:cubicBezTo>
                  <a:pt x="4436442" y="3747745"/>
                  <a:pt x="4438451" y="3764488"/>
                  <a:pt x="4438451" y="3782050"/>
                </a:cubicBezTo>
                <a:cubicBezTo>
                  <a:pt x="4438451" y="3799016"/>
                  <a:pt x="4436442" y="3815164"/>
                  <a:pt x="4432424" y="3830494"/>
                </a:cubicBezTo>
                <a:cubicBezTo>
                  <a:pt x="4428405" y="3845823"/>
                  <a:pt x="4421262" y="3858325"/>
                  <a:pt x="4410993" y="3867998"/>
                </a:cubicBezTo>
                <a:cubicBezTo>
                  <a:pt x="4400723" y="3877672"/>
                  <a:pt x="4386064" y="3882509"/>
                  <a:pt x="4367014" y="3882509"/>
                </a:cubicBezTo>
                <a:cubicBezTo>
                  <a:pt x="4347666" y="3882509"/>
                  <a:pt x="4332560" y="3877672"/>
                  <a:pt x="4321696" y="3867998"/>
                </a:cubicBezTo>
                <a:cubicBezTo>
                  <a:pt x="4310831" y="3858325"/>
                  <a:pt x="4303315" y="3845823"/>
                  <a:pt x="4299148" y="3830494"/>
                </a:cubicBezTo>
                <a:cubicBezTo>
                  <a:pt x="4294981" y="3815164"/>
                  <a:pt x="4292897" y="3799016"/>
                  <a:pt x="4292897" y="3782050"/>
                </a:cubicBezTo>
                <a:cubicBezTo>
                  <a:pt x="4292897" y="3764488"/>
                  <a:pt x="4294981" y="3747745"/>
                  <a:pt x="4299148" y="3731821"/>
                </a:cubicBezTo>
                <a:cubicBezTo>
                  <a:pt x="4303315" y="3715896"/>
                  <a:pt x="4310831" y="3702874"/>
                  <a:pt x="4321696" y="3692753"/>
                </a:cubicBezTo>
                <a:cubicBezTo>
                  <a:pt x="4332560" y="3682633"/>
                  <a:pt x="4347666" y="3677573"/>
                  <a:pt x="4367014" y="3677573"/>
                </a:cubicBezTo>
                <a:close/>
                <a:moveTo>
                  <a:pt x="3014465" y="3677573"/>
                </a:moveTo>
                <a:cubicBezTo>
                  <a:pt x="3033514" y="3677573"/>
                  <a:pt x="3048174" y="3682633"/>
                  <a:pt x="3058443" y="3692753"/>
                </a:cubicBezTo>
                <a:cubicBezTo>
                  <a:pt x="3068713" y="3702874"/>
                  <a:pt x="3075857" y="3715896"/>
                  <a:pt x="3079875" y="3731821"/>
                </a:cubicBezTo>
                <a:cubicBezTo>
                  <a:pt x="3083892" y="3747745"/>
                  <a:pt x="3085902" y="3764488"/>
                  <a:pt x="3085902" y="3782050"/>
                </a:cubicBezTo>
                <a:cubicBezTo>
                  <a:pt x="3085902" y="3799016"/>
                  <a:pt x="3083892" y="3815164"/>
                  <a:pt x="3079875" y="3830494"/>
                </a:cubicBezTo>
                <a:cubicBezTo>
                  <a:pt x="3075857" y="3845823"/>
                  <a:pt x="3068713" y="3858325"/>
                  <a:pt x="3058443" y="3867998"/>
                </a:cubicBezTo>
                <a:cubicBezTo>
                  <a:pt x="3048174" y="3877672"/>
                  <a:pt x="3033514" y="3882509"/>
                  <a:pt x="3014465" y="3882509"/>
                </a:cubicBezTo>
                <a:cubicBezTo>
                  <a:pt x="2995117" y="3882509"/>
                  <a:pt x="2980010" y="3877672"/>
                  <a:pt x="2969146" y="3867998"/>
                </a:cubicBezTo>
                <a:cubicBezTo>
                  <a:pt x="2958282" y="3858325"/>
                  <a:pt x="2950767" y="3845823"/>
                  <a:pt x="2946599" y="3830494"/>
                </a:cubicBezTo>
                <a:cubicBezTo>
                  <a:pt x="2942432" y="3815164"/>
                  <a:pt x="2940348" y="3799016"/>
                  <a:pt x="2940348" y="3782050"/>
                </a:cubicBezTo>
                <a:cubicBezTo>
                  <a:pt x="2940348" y="3764488"/>
                  <a:pt x="2942432" y="3747745"/>
                  <a:pt x="2946599" y="3731821"/>
                </a:cubicBezTo>
                <a:cubicBezTo>
                  <a:pt x="2950767" y="3715896"/>
                  <a:pt x="2958282" y="3702874"/>
                  <a:pt x="2969146" y="3692753"/>
                </a:cubicBezTo>
                <a:cubicBezTo>
                  <a:pt x="2980010" y="3682633"/>
                  <a:pt x="2995117" y="3677573"/>
                  <a:pt x="3014465" y="3677573"/>
                </a:cubicBezTo>
                <a:close/>
                <a:moveTo>
                  <a:pt x="7244606" y="3676680"/>
                </a:moveTo>
                <a:cubicBezTo>
                  <a:pt x="7265144" y="3676680"/>
                  <a:pt x="7281441" y="3684493"/>
                  <a:pt x="7293496" y="3700120"/>
                </a:cubicBezTo>
                <a:cubicBezTo>
                  <a:pt x="7305551" y="3715747"/>
                  <a:pt x="7311578" y="3742015"/>
                  <a:pt x="7311578" y="3778925"/>
                </a:cubicBezTo>
                <a:cubicBezTo>
                  <a:pt x="7311578" y="3814941"/>
                  <a:pt x="7305477" y="3841358"/>
                  <a:pt x="7293273" y="3858176"/>
                </a:cubicBezTo>
                <a:cubicBezTo>
                  <a:pt x="7281069" y="3874993"/>
                  <a:pt x="7264846" y="3883402"/>
                  <a:pt x="7244606" y="3883402"/>
                </a:cubicBezTo>
                <a:cubicBezTo>
                  <a:pt x="7225853" y="3883402"/>
                  <a:pt x="7210450" y="3877672"/>
                  <a:pt x="7198395" y="3866212"/>
                </a:cubicBezTo>
                <a:cubicBezTo>
                  <a:pt x="7186340" y="3854753"/>
                  <a:pt x="7177038" y="3843070"/>
                  <a:pt x="7170489" y="3831163"/>
                </a:cubicBezTo>
                <a:lnTo>
                  <a:pt x="7170489" y="3731597"/>
                </a:lnTo>
                <a:cubicBezTo>
                  <a:pt x="7174657" y="3720286"/>
                  <a:pt x="7183289" y="3708306"/>
                  <a:pt x="7196385" y="3695655"/>
                </a:cubicBezTo>
                <a:cubicBezTo>
                  <a:pt x="7209482" y="3683005"/>
                  <a:pt x="7225556" y="3676680"/>
                  <a:pt x="7244606" y="3676680"/>
                </a:cubicBezTo>
                <a:close/>
                <a:moveTo>
                  <a:pt x="8680797" y="3561487"/>
                </a:moveTo>
                <a:lnTo>
                  <a:pt x="8680797" y="3998595"/>
                </a:lnTo>
                <a:lnTo>
                  <a:pt x="8846889" y="3998595"/>
                </a:lnTo>
                <a:lnTo>
                  <a:pt x="8846889" y="3561487"/>
                </a:lnTo>
                <a:close/>
                <a:moveTo>
                  <a:pt x="7556847" y="3561487"/>
                </a:moveTo>
                <a:lnTo>
                  <a:pt x="7556847" y="3998595"/>
                </a:lnTo>
                <a:lnTo>
                  <a:pt x="7722939" y="3998595"/>
                </a:lnTo>
                <a:lnTo>
                  <a:pt x="7722939" y="3561487"/>
                </a:lnTo>
                <a:close/>
                <a:moveTo>
                  <a:pt x="5194647" y="3561487"/>
                </a:moveTo>
                <a:lnTo>
                  <a:pt x="5194647" y="3998595"/>
                </a:lnTo>
                <a:lnTo>
                  <a:pt x="5360739" y="3998595"/>
                </a:lnTo>
                <a:lnTo>
                  <a:pt x="5360739" y="3561487"/>
                </a:lnTo>
                <a:close/>
                <a:moveTo>
                  <a:pt x="8437314" y="3555236"/>
                </a:moveTo>
                <a:cubicBezTo>
                  <a:pt x="8400405" y="3555236"/>
                  <a:pt x="8370714" y="3561859"/>
                  <a:pt x="8348241" y="3575105"/>
                </a:cubicBezTo>
                <a:cubicBezTo>
                  <a:pt x="8325768" y="3588350"/>
                  <a:pt x="8306643" y="3604796"/>
                  <a:pt x="8290868" y="3624441"/>
                </a:cubicBezTo>
                <a:lnTo>
                  <a:pt x="8289082" y="3561487"/>
                </a:lnTo>
                <a:lnTo>
                  <a:pt x="8128347" y="3561487"/>
                </a:lnTo>
                <a:lnTo>
                  <a:pt x="8128347" y="3998595"/>
                </a:lnTo>
                <a:lnTo>
                  <a:pt x="8294439" y="3998595"/>
                </a:lnTo>
                <a:lnTo>
                  <a:pt x="8294439" y="3727133"/>
                </a:lnTo>
                <a:cubicBezTo>
                  <a:pt x="8306048" y="3713143"/>
                  <a:pt x="8318177" y="3702650"/>
                  <a:pt x="8330828" y="3695655"/>
                </a:cubicBezTo>
                <a:cubicBezTo>
                  <a:pt x="8343478" y="3688660"/>
                  <a:pt x="8356650" y="3685163"/>
                  <a:pt x="8370342" y="3685163"/>
                </a:cubicBezTo>
                <a:cubicBezTo>
                  <a:pt x="8379867" y="3685163"/>
                  <a:pt x="8387903" y="3686949"/>
                  <a:pt x="8394452" y="3690521"/>
                </a:cubicBezTo>
                <a:cubicBezTo>
                  <a:pt x="8401000" y="3694093"/>
                  <a:pt x="8405986" y="3699302"/>
                  <a:pt x="8409409" y="3706148"/>
                </a:cubicBezTo>
                <a:cubicBezTo>
                  <a:pt x="8412832" y="3712994"/>
                  <a:pt x="8414544" y="3721477"/>
                  <a:pt x="8414544" y="3731597"/>
                </a:cubicBezTo>
                <a:lnTo>
                  <a:pt x="8414544" y="3998595"/>
                </a:lnTo>
                <a:lnTo>
                  <a:pt x="8580636" y="3998595"/>
                </a:lnTo>
                <a:lnTo>
                  <a:pt x="8580636" y="3711506"/>
                </a:lnTo>
                <a:cubicBezTo>
                  <a:pt x="8580636" y="3657927"/>
                  <a:pt x="8567464" y="3618488"/>
                  <a:pt x="8541122" y="3593187"/>
                </a:cubicBezTo>
                <a:cubicBezTo>
                  <a:pt x="8514779" y="3567886"/>
                  <a:pt x="8480176" y="3555236"/>
                  <a:pt x="8437314" y="3555236"/>
                </a:cubicBezTo>
                <a:close/>
                <a:moveTo>
                  <a:pt x="5956349" y="3555236"/>
                </a:moveTo>
                <a:cubicBezTo>
                  <a:pt x="5920631" y="3555236"/>
                  <a:pt x="5891832" y="3561859"/>
                  <a:pt x="5869955" y="3575105"/>
                </a:cubicBezTo>
                <a:cubicBezTo>
                  <a:pt x="5848077" y="3588350"/>
                  <a:pt x="5829548" y="3604796"/>
                  <a:pt x="5814367" y="3624441"/>
                </a:cubicBezTo>
                <a:lnTo>
                  <a:pt x="5812582" y="3561487"/>
                </a:lnTo>
                <a:lnTo>
                  <a:pt x="5651847" y="3561487"/>
                </a:lnTo>
                <a:lnTo>
                  <a:pt x="5651847" y="3998595"/>
                </a:lnTo>
                <a:lnTo>
                  <a:pt x="5817939" y="3998595"/>
                </a:lnTo>
                <a:lnTo>
                  <a:pt x="5817939" y="3727133"/>
                </a:lnTo>
                <a:cubicBezTo>
                  <a:pt x="5828357" y="3713143"/>
                  <a:pt x="5839669" y="3702650"/>
                  <a:pt x="5851872" y="3695655"/>
                </a:cubicBezTo>
                <a:cubicBezTo>
                  <a:pt x="5864076" y="3688660"/>
                  <a:pt x="5876578" y="3685163"/>
                  <a:pt x="5889377" y="3685163"/>
                </a:cubicBezTo>
                <a:cubicBezTo>
                  <a:pt x="5898009" y="3685163"/>
                  <a:pt x="5905227" y="3686949"/>
                  <a:pt x="5911031" y="3690521"/>
                </a:cubicBezTo>
                <a:cubicBezTo>
                  <a:pt x="5916835" y="3694093"/>
                  <a:pt x="5921226" y="3699302"/>
                  <a:pt x="5924202" y="3706148"/>
                </a:cubicBezTo>
                <a:cubicBezTo>
                  <a:pt x="5927179" y="3712994"/>
                  <a:pt x="5928667" y="3721477"/>
                  <a:pt x="5928667" y="3731597"/>
                </a:cubicBezTo>
                <a:lnTo>
                  <a:pt x="5928667" y="3998595"/>
                </a:lnTo>
                <a:lnTo>
                  <a:pt x="6095206" y="3998595"/>
                </a:lnTo>
                <a:lnTo>
                  <a:pt x="6095206" y="3727133"/>
                </a:lnTo>
                <a:cubicBezTo>
                  <a:pt x="6105624" y="3713143"/>
                  <a:pt x="6116935" y="3702650"/>
                  <a:pt x="6129139" y="3695655"/>
                </a:cubicBezTo>
                <a:cubicBezTo>
                  <a:pt x="6141343" y="3688660"/>
                  <a:pt x="6153844" y="3685163"/>
                  <a:pt x="6166643" y="3685163"/>
                </a:cubicBezTo>
                <a:cubicBezTo>
                  <a:pt x="6175275" y="3685163"/>
                  <a:pt x="6182494" y="3686949"/>
                  <a:pt x="6188298" y="3690521"/>
                </a:cubicBezTo>
                <a:cubicBezTo>
                  <a:pt x="6194102" y="3694093"/>
                  <a:pt x="6198493" y="3699302"/>
                  <a:pt x="6201469" y="3706148"/>
                </a:cubicBezTo>
                <a:cubicBezTo>
                  <a:pt x="6204446" y="3712994"/>
                  <a:pt x="6205934" y="3721477"/>
                  <a:pt x="6205934" y="3731597"/>
                </a:cubicBezTo>
                <a:lnTo>
                  <a:pt x="6205934" y="3998595"/>
                </a:lnTo>
                <a:lnTo>
                  <a:pt x="6372027" y="3998595"/>
                </a:lnTo>
                <a:lnTo>
                  <a:pt x="6372027" y="3711506"/>
                </a:lnTo>
                <a:cubicBezTo>
                  <a:pt x="6372027" y="3657927"/>
                  <a:pt x="6359301" y="3618488"/>
                  <a:pt x="6333852" y="3593187"/>
                </a:cubicBezTo>
                <a:cubicBezTo>
                  <a:pt x="6308402" y="3567886"/>
                  <a:pt x="6274841" y="3555236"/>
                  <a:pt x="6233170" y="3555236"/>
                </a:cubicBezTo>
                <a:cubicBezTo>
                  <a:pt x="6197451" y="3555236"/>
                  <a:pt x="6168132" y="3562157"/>
                  <a:pt x="6145212" y="3575998"/>
                </a:cubicBezTo>
                <a:cubicBezTo>
                  <a:pt x="6133752" y="3582918"/>
                  <a:pt x="6122479" y="3590973"/>
                  <a:pt x="6111391" y="3600164"/>
                </a:cubicBezTo>
                <a:lnTo>
                  <a:pt x="6080291" y="3629618"/>
                </a:lnTo>
                <a:lnTo>
                  <a:pt x="6073733" y="3614814"/>
                </a:lnTo>
                <a:cubicBezTo>
                  <a:pt x="6068961" y="3606721"/>
                  <a:pt x="6063395" y="3599512"/>
                  <a:pt x="6057032" y="3593187"/>
                </a:cubicBezTo>
                <a:cubicBezTo>
                  <a:pt x="6031582" y="3567886"/>
                  <a:pt x="5998021" y="3555236"/>
                  <a:pt x="5956349" y="3555236"/>
                </a:cubicBezTo>
                <a:close/>
                <a:moveTo>
                  <a:pt x="4896842" y="3555236"/>
                </a:moveTo>
                <a:cubicBezTo>
                  <a:pt x="4849217" y="3555236"/>
                  <a:pt x="4807768" y="3564240"/>
                  <a:pt x="4772496" y="3582248"/>
                </a:cubicBezTo>
                <a:cubicBezTo>
                  <a:pt x="4737224" y="3600257"/>
                  <a:pt x="4709839" y="3626376"/>
                  <a:pt x="4690343" y="3660606"/>
                </a:cubicBezTo>
                <a:cubicBezTo>
                  <a:pt x="4670847" y="3694837"/>
                  <a:pt x="4661098" y="3736211"/>
                  <a:pt x="4661098" y="3784729"/>
                </a:cubicBezTo>
                <a:cubicBezTo>
                  <a:pt x="4661098" y="3832056"/>
                  <a:pt x="4670698" y="3872240"/>
                  <a:pt x="4689896" y="3905280"/>
                </a:cubicBezTo>
                <a:cubicBezTo>
                  <a:pt x="4709095" y="3938320"/>
                  <a:pt x="4736331" y="3963472"/>
                  <a:pt x="4771603" y="3980736"/>
                </a:cubicBezTo>
                <a:cubicBezTo>
                  <a:pt x="4806875" y="3998000"/>
                  <a:pt x="4848621" y="4006632"/>
                  <a:pt x="4896842" y="4006632"/>
                </a:cubicBezTo>
                <a:cubicBezTo>
                  <a:pt x="4943574" y="4006632"/>
                  <a:pt x="4983236" y="3999116"/>
                  <a:pt x="5015830" y="3984084"/>
                </a:cubicBezTo>
                <a:cubicBezTo>
                  <a:pt x="5048423" y="3969053"/>
                  <a:pt x="5073426" y="3947175"/>
                  <a:pt x="5090839" y="3918451"/>
                </a:cubicBezTo>
                <a:cubicBezTo>
                  <a:pt x="5108252" y="3889727"/>
                  <a:pt x="5117405" y="3855125"/>
                  <a:pt x="5118298" y="3814643"/>
                </a:cubicBezTo>
                <a:lnTo>
                  <a:pt x="4958010" y="3814643"/>
                </a:lnTo>
                <a:cubicBezTo>
                  <a:pt x="4958010" y="3835777"/>
                  <a:pt x="4952876" y="3852371"/>
                  <a:pt x="4942606" y="3864426"/>
                </a:cubicBezTo>
                <a:cubicBezTo>
                  <a:pt x="4932338" y="3876482"/>
                  <a:pt x="4917082" y="3882509"/>
                  <a:pt x="4896842" y="3882509"/>
                </a:cubicBezTo>
                <a:cubicBezTo>
                  <a:pt x="4878982" y="3882509"/>
                  <a:pt x="4864918" y="3878714"/>
                  <a:pt x="4854649" y="3871124"/>
                </a:cubicBezTo>
                <a:cubicBezTo>
                  <a:pt x="4844380" y="3863533"/>
                  <a:pt x="4837088" y="3852446"/>
                  <a:pt x="4832771" y="3837861"/>
                </a:cubicBezTo>
                <a:cubicBezTo>
                  <a:pt x="4828455" y="3823275"/>
                  <a:pt x="4826297" y="3805565"/>
                  <a:pt x="4826297" y="3784729"/>
                </a:cubicBezTo>
                <a:cubicBezTo>
                  <a:pt x="4826297" y="3750796"/>
                  <a:pt x="4831283" y="3724900"/>
                  <a:pt x="4841255" y="3707041"/>
                </a:cubicBezTo>
                <a:cubicBezTo>
                  <a:pt x="4851226" y="3689181"/>
                  <a:pt x="4869756" y="3680252"/>
                  <a:pt x="4896842" y="3680252"/>
                </a:cubicBezTo>
                <a:cubicBezTo>
                  <a:pt x="4916189" y="3680252"/>
                  <a:pt x="4930328" y="3685312"/>
                  <a:pt x="4939258" y="3695432"/>
                </a:cubicBezTo>
                <a:cubicBezTo>
                  <a:pt x="4948188" y="3705552"/>
                  <a:pt x="4952652" y="3718500"/>
                  <a:pt x="4952652" y="3734276"/>
                </a:cubicBezTo>
                <a:lnTo>
                  <a:pt x="5113387" y="3734276"/>
                </a:lnTo>
                <a:cubicBezTo>
                  <a:pt x="5113685" y="3694688"/>
                  <a:pt x="5104829" y="3661648"/>
                  <a:pt x="5086821" y="3635157"/>
                </a:cubicBezTo>
                <a:cubicBezTo>
                  <a:pt x="5068813" y="3608665"/>
                  <a:pt x="5043586" y="3588722"/>
                  <a:pt x="5011142" y="3575328"/>
                </a:cubicBezTo>
                <a:cubicBezTo>
                  <a:pt x="4978697" y="3561933"/>
                  <a:pt x="4940597" y="3555236"/>
                  <a:pt x="4896842" y="3555236"/>
                </a:cubicBezTo>
                <a:close/>
                <a:moveTo>
                  <a:pt x="3632250" y="3555236"/>
                </a:moveTo>
                <a:cubicBezTo>
                  <a:pt x="3596531" y="3555236"/>
                  <a:pt x="3567733" y="3561859"/>
                  <a:pt x="3545855" y="3575105"/>
                </a:cubicBezTo>
                <a:cubicBezTo>
                  <a:pt x="3523977" y="3588350"/>
                  <a:pt x="3505448" y="3604796"/>
                  <a:pt x="3490268" y="3624441"/>
                </a:cubicBezTo>
                <a:lnTo>
                  <a:pt x="3488482" y="3561487"/>
                </a:lnTo>
                <a:lnTo>
                  <a:pt x="3327748" y="3561487"/>
                </a:lnTo>
                <a:lnTo>
                  <a:pt x="3327748" y="3998595"/>
                </a:lnTo>
                <a:lnTo>
                  <a:pt x="3493839" y="3998595"/>
                </a:lnTo>
                <a:lnTo>
                  <a:pt x="3493839" y="3727133"/>
                </a:lnTo>
                <a:cubicBezTo>
                  <a:pt x="3504257" y="3713143"/>
                  <a:pt x="3515569" y="3702650"/>
                  <a:pt x="3527772" y="3695655"/>
                </a:cubicBezTo>
                <a:cubicBezTo>
                  <a:pt x="3539977" y="3688660"/>
                  <a:pt x="3552478" y="3685163"/>
                  <a:pt x="3565277" y="3685163"/>
                </a:cubicBezTo>
                <a:cubicBezTo>
                  <a:pt x="3573909" y="3685163"/>
                  <a:pt x="3581127" y="3686949"/>
                  <a:pt x="3586931" y="3690521"/>
                </a:cubicBezTo>
                <a:cubicBezTo>
                  <a:pt x="3592736" y="3694093"/>
                  <a:pt x="3597126" y="3699302"/>
                  <a:pt x="3600103" y="3706148"/>
                </a:cubicBezTo>
                <a:cubicBezTo>
                  <a:pt x="3603080" y="3712994"/>
                  <a:pt x="3604568" y="3721477"/>
                  <a:pt x="3604568" y="3731597"/>
                </a:cubicBezTo>
                <a:lnTo>
                  <a:pt x="3604568" y="3998595"/>
                </a:lnTo>
                <a:lnTo>
                  <a:pt x="3771106" y="3998595"/>
                </a:lnTo>
                <a:lnTo>
                  <a:pt x="3771106" y="3727133"/>
                </a:lnTo>
                <a:cubicBezTo>
                  <a:pt x="3781525" y="3713143"/>
                  <a:pt x="3792835" y="3702650"/>
                  <a:pt x="3805039" y="3695655"/>
                </a:cubicBezTo>
                <a:cubicBezTo>
                  <a:pt x="3817243" y="3688660"/>
                  <a:pt x="3829745" y="3685163"/>
                  <a:pt x="3842544" y="3685163"/>
                </a:cubicBezTo>
                <a:cubicBezTo>
                  <a:pt x="3851176" y="3685163"/>
                  <a:pt x="3858394" y="3686949"/>
                  <a:pt x="3864199" y="3690521"/>
                </a:cubicBezTo>
                <a:cubicBezTo>
                  <a:pt x="3870003" y="3694093"/>
                  <a:pt x="3874393" y="3699302"/>
                  <a:pt x="3877370" y="3706148"/>
                </a:cubicBezTo>
                <a:cubicBezTo>
                  <a:pt x="3880346" y="3712994"/>
                  <a:pt x="3881835" y="3721477"/>
                  <a:pt x="3881835" y="3731597"/>
                </a:cubicBezTo>
                <a:lnTo>
                  <a:pt x="3881835" y="3998595"/>
                </a:lnTo>
                <a:lnTo>
                  <a:pt x="4047927" y="3998595"/>
                </a:lnTo>
                <a:lnTo>
                  <a:pt x="4047927" y="3711506"/>
                </a:lnTo>
                <a:cubicBezTo>
                  <a:pt x="4047927" y="3657927"/>
                  <a:pt x="4035201" y="3618488"/>
                  <a:pt x="4009752" y="3593187"/>
                </a:cubicBezTo>
                <a:cubicBezTo>
                  <a:pt x="3984303" y="3567886"/>
                  <a:pt x="3950742" y="3555236"/>
                  <a:pt x="3909070" y="3555236"/>
                </a:cubicBezTo>
                <a:cubicBezTo>
                  <a:pt x="3873351" y="3555236"/>
                  <a:pt x="3844033" y="3562157"/>
                  <a:pt x="3821113" y="3575998"/>
                </a:cubicBezTo>
                <a:cubicBezTo>
                  <a:pt x="3809653" y="3582918"/>
                  <a:pt x="3798379" y="3590973"/>
                  <a:pt x="3787291" y="3600164"/>
                </a:cubicBezTo>
                <a:lnTo>
                  <a:pt x="3756192" y="3629618"/>
                </a:lnTo>
                <a:lnTo>
                  <a:pt x="3749634" y="3614814"/>
                </a:lnTo>
                <a:cubicBezTo>
                  <a:pt x="3744861" y="3606721"/>
                  <a:pt x="3739294" y="3599512"/>
                  <a:pt x="3732932" y="3593187"/>
                </a:cubicBezTo>
                <a:cubicBezTo>
                  <a:pt x="3707482" y="3567886"/>
                  <a:pt x="3673922" y="3555236"/>
                  <a:pt x="3632250" y="3555236"/>
                </a:cubicBezTo>
                <a:close/>
                <a:moveTo>
                  <a:pt x="9720064" y="3552557"/>
                </a:moveTo>
                <a:cubicBezTo>
                  <a:pt x="9673927" y="3552557"/>
                  <a:pt x="9632776" y="3561338"/>
                  <a:pt x="9596611" y="3578900"/>
                </a:cubicBezTo>
                <a:cubicBezTo>
                  <a:pt x="9560446" y="3596461"/>
                  <a:pt x="9532094" y="3622283"/>
                  <a:pt x="9511556" y="3656365"/>
                </a:cubicBezTo>
                <a:cubicBezTo>
                  <a:pt x="9491018" y="3690446"/>
                  <a:pt x="9480748" y="3732341"/>
                  <a:pt x="9480748" y="3782050"/>
                </a:cubicBezTo>
                <a:cubicBezTo>
                  <a:pt x="9480748" y="3830866"/>
                  <a:pt x="9491018" y="3872091"/>
                  <a:pt x="9511556" y="3905726"/>
                </a:cubicBezTo>
                <a:cubicBezTo>
                  <a:pt x="9532094" y="3939361"/>
                  <a:pt x="9560446" y="3964737"/>
                  <a:pt x="9596611" y="3981852"/>
                </a:cubicBezTo>
                <a:cubicBezTo>
                  <a:pt x="9632776" y="3998967"/>
                  <a:pt x="9673927" y="4007525"/>
                  <a:pt x="9720064" y="4007525"/>
                </a:cubicBezTo>
                <a:cubicBezTo>
                  <a:pt x="9765605" y="4007525"/>
                  <a:pt x="9806310" y="3998967"/>
                  <a:pt x="9842177" y="3981852"/>
                </a:cubicBezTo>
                <a:cubicBezTo>
                  <a:pt x="9878045" y="3964737"/>
                  <a:pt x="9906322" y="3939361"/>
                  <a:pt x="9927009" y="3905726"/>
                </a:cubicBezTo>
                <a:cubicBezTo>
                  <a:pt x="9947696" y="3872091"/>
                  <a:pt x="9958040" y="3830866"/>
                  <a:pt x="9958040" y="3782050"/>
                </a:cubicBezTo>
                <a:cubicBezTo>
                  <a:pt x="9958040" y="3732341"/>
                  <a:pt x="9947696" y="3690446"/>
                  <a:pt x="9927009" y="3656365"/>
                </a:cubicBezTo>
                <a:cubicBezTo>
                  <a:pt x="9906322" y="3622283"/>
                  <a:pt x="9878045" y="3596461"/>
                  <a:pt x="9842177" y="3578900"/>
                </a:cubicBezTo>
                <a:cubicBezTo>
                  <a:pt x="9806310" y="3561338"/>
                  <a:pt x="9765605" y="3552557"/>
                  <a:pt x="9720064" y="3552557"/>
                </a:cubicBezTo>
                <a:close/>
                <a:moveTo>
                  <a:pt x="6691114" y="3552557"/>
                </a:moveTo>
                <a:cubicBezTo>
                  <a:pt x="6644977" y="3552557"/>
                  <a:pt x="6603826" y="3561338"/>
                  <a:pt x="6567661" y="3578900"/>
                </a:cubicBezTo>
                <a:cubicBezTo>
                  <a:pt x="6531496" y="3596461"/>
                  <a:pt x="6503144" y="3622283"/>
                  <a:pt x="6482606" y="3656365"/>
                </a:cubicBezTo>
                <a:cubicBezTo>
                  <a:pt x="6462068" y="3690446"/>
                  <a:pt x="6451798" y="3732341"/>
                  <a:pt x="6451798" y="3782050"/>
                </a:cubicBezTo>
                <a:cubicBezTo>
                  <a:pt x="6451798" y="3830866"/>
                  <a:pt x="6462068" y="3872091"/>
                  <a:pt x="6482606" y="3905726"/>
                </a:cubicBezTo>
                <a:cubicBezTo>
                  <a:pt x="6503144" y="3939361"/>
                  <a:pt x="6531496" y="3964737"/>
                  <a:pt x="6567661" y="3981852"/>
                </a:cubicBezTo>
                <a:cubicBezTo>
                  <a:pt x="6603826" y="3998967"/>
                  <a:pt x="6644977" y="4007525"/>
                  <a:pt x="6691114" y="4007525"/>
                </a:cubicBezTo>
                <a:cubicBezTo>
                  <a:pt x="6736655" y="4007525"/>
                  <a:pt x="6777360" y="3998967"/>
                  <a:pt x="6813227" y="3981852"/>
                </a:cubicBezTo>
                <a:cubicBezTo>
                  <a:pt x="6849095" y="3964737"/>
                  <a:pt x="6877372" y="3939361"/>
                  <a:pt x="6898060" y="3905726"/>
                </a:cubicBezTo>
                <a:cubicBezTo>
                  <a:pt x="6918747" y="3872091"/>
                  <a:pt x="6929090" y="3830866"/>
                  <a:pt x="6929090" y="3782050"/>
                </a:cubicBezTo>
                <a:cubicBezTo>
                  <a:pt x="6929090" y="3732341"/>
                  <a:pt x="6918747" y="3690446"/>
                  <a:pt x="6898060" y="3656365"/>
                </a:cubicBezTo>
                <a:cubicBezTo>
                  <a:pt x="6877372" y="3622283"/>
                  <a:pt x="6849095" y="3596461"/>
                  <a:pt x="6813227" y="3578900"/>
                </a:cubicBezTo>
                <a:cubicBezTo>
                  <a:pt x="6777360" y="3561338"/>
                  <a:pt x="6736655" y="3552557"/>
                  <a:pt x="6691114" y="3552557"/>
                </a:cubicBezTo>
                <a:close/>
                <a:moveTo>
                  <a:pt x="4367014" y="3552557"/>
                </a:moveTo>
                <a:cubicBezTo>
                  <a:pt x="4320877" y="3552557"/>
                  <a:pt x="4279726" y="3561338"/>
                  <a:pt x="4243561" y="3578900"/>
                </a:cubicBezTo>
                <a:cubicBezTo>
                  <a:pt x="4207396" y="3596461"/>
                  <a:pt x="4179044" y="3622283"/>
                  <a:pt x="4158506" y="3656365"/>
                </a:cubicBezTo>
                <a:cubicBezTo>
                  <a:pt x="4137968" y="3690446"/>
                  <a:pt x="4127699" y="3732341"/>
                  <a:pt x="4127699" y="3782050"/>
                </a:cubicBezTo>
                <a:cubicBezTo>
                  <a:pt x="4127699" y="3830866"/>
                  <a:pt x="4137968" y="3872091"/>
                  <a:pt x="4158506" y="3905726"/>
                </a:cubicBezTo>
                <a:cubicBezTo>
                  <a:pt x="4179044" y="3939361"/>
                  <a:pt x="4207396" y="3964737"/>
                  <a:pt x="4243561" y="3981852"/>
                </a:cubicBezTo>
                <a:cubicBezTo>
                  <a:pt x="4279726" y="3998967"/>
                  <a:pt x="4320877" y="4007525"/>
                  <a:pt x="4367014" y="4007525"/>
                </a:cubicBezTo>
                <a:cubicBezTo>
                  <a:pt x="4412555" y="4007525"/>
                  <a:pt x="4453259" y="3998967"/>
                  <a:pt x="4489127" y="3981852"/>
                </a:cubicBezTo>
                <a:cubicBezTo>
                  <a:pt x="4524995" y="3964737"/>
                  <a:pt x="4553272" y="3939361"/>
                  <a:pt x="4573959" y="3905726"/>
                </a:cubicBezTo>
                <a:cubicBezTo>
                  <a:pt x="4594646" y="3872091"/>
                  <a:pt x="4604990" y="3830866"/>
                  <a:pt x="4604990" y="3782050"/>
                </a:cubicBezTo>
                <a:cubicBezTo>
                  <a:pt x="4604990" y="3732341"/>
                  <a:pt x="4594646" y="3690446"/>
                  <a:pt x="4573959" y="3656365"/>
                </a:cubicBezTo>
                <a:cubicBezTo>
                  <a:pt x="4553272" y="3622283"/>
                  <a:pt x="4524995" y="3596461"/>
                  <a:pt x="4489127" y="3578900"/>
                </a:cubicBezTo>
                <a:cubicBezTo>
                  <a:pt x="4453259" y="3561338"/>
                  <a:pt x="4412555" y="3552557"/>
                  <a:pt x="4367014" y="3552557"/>
                </a:cubicBezTo>
                <a:close/>
                <a:moveTo>
                  <a:pt x="3014465" y="3552557"/>
                </a:moveTo>
                <a:cubicBezTo>
                  <a:pt x="2968327" y="3552557"/>
                  <a:pt x="2927176" y="3561338"/>
                  <a:pt x="2891012" y="3578900"/>
                </a:cubicBezTo>
                <a:cubicBezTo>
                  <a:pt x="2854847" y="3596461"/>
                  <a:pt x="2826495" y="3622283"/>
                  <a:pt x="2805957" y="3656365"/>
                </a:cubicBezTo>
                <a:cubicBezTo>
                  <a:pt x="2785417" y="3690446"/>
                  <a:pt x="2775149" y="3732341"/>
                  <a:pt x="2775149" y="3782050"/>
                </a:cubicBezTo>
                <a:cubicBezTo>
                  <a:pt x="2775149" y="3830866"/>
                  <a:pt x="2785417" y="3872091"/>
                  <a:pt x="2805957" y="3905726"/>
                </a:cubicBezTo>
                <a:cubicBezTo>
                  <a:pt x="2826495" y="3939361"/>
                  <a:pt x="2854847" y="3964737"/>
                  <a:pt x="2891012" y="3981852"/>
                </a:cubicBezTo>
                <a:cubicBezTo>
                  <a:pt x="2927176" y="3998967"/>
                  <a:pt x="2968327" y="4007525"/>
                  <a:pt x="3014465" y="4007525"/>
                </a:cubicBezTo>
                <a:cubicBezTo>
                  <a:pt x="3060006" y="4007525"/>
                  <a:pt x="3100710" y="3998967"/>
                  <a:pt x="3136578" y="3981852"/>
                </a:cubicBezTo>
                <a:cubicBezTo>
                  <a:pt x="3172446" y="3964737"/>
                  <a:pt x="3200723" y="3939361"/>
                  <a:pt x="3221410" y="3905726"/>
                </a:cubicBezTo>
                <a:cubicBezTo>
                  <a:pt x="3242097" y="3872091"/>
                  <a:pt x="3252440" y="3830866"/>
                  <a:pt x="3252440" y="3782050"/>
                </a:cubicBezTo>
                <a:cubicBezTo>
                  <a:pt x="3252440" y="3732341"/>
                  <a:pt x="3242097" y="3690446"/>
                  <a:pt x="3221410" y="3656365"/>
                </a:cubicBezTo>
                <a:cubicBezTo>
                  <a:pt x="3200723" y="3622283"/>
                  <a:pt x="3172446" y="3596461"/>
                  <a:pt x="3136578" y="3578900"/>
                </a:cubicBezTo>
                <a:cubicBezTo>
                  <a:pt x="3100710" y="3561338"/>
                  <a:pt x="3060006" y="3552557"/>
                  <a:pt x="3014465" y="3552557"/>
                </a:cubicBezTo>
                <a:close/>
                <a:moveTo>
                  <a:pt x="2436713" y="3537823"/>
                </a:moveTo>
                <a:lnTo>
                  <a:pt x="2501900" y="3537823"/>
                </a:lnTo>
                <a:cubicBezTo>
                  <a:pt x="2521546" y="3537823"/>
                  <a:pt x="2538289" y="3543107"/>
                  <a:pt x="2552130" y="3553673"/>
                </a:cubicBezTo>
                <a:cubicBezTo>
                  <a:pt x="2565970" y="3564240"/>
                  <a:pt x="2572892" y="3580239"/>
                  <a:pt x="2572892" y="3601670"/>
                </a:cubicBezTo>
                <a:cubicBezTo>
                  <a:pt x="2572892" y="3624292"/>
                  <a:pt x="2566343" y="3641705"/>
                  <a:pt x="2553246" y="3653909"/>
                </a:cubicBezTo>
                <a:cubicBezTo>
                  <a:pt x="2540149" y="3666113"/>
                  <a:pt x="2523034" y="3672215"/>
                  <a:pt x="2501900" y="3672215"/>
                </a:cubicBezTo>
                <a:lnTo>
                  <a:pt x="2436713" y="3672215"/>
                </a:lnTo>
                <a:close/>
                <a:moveTo>
                  <a:pt x="8947497" y="3397627"/>
                </a:moveTo>
                <a:lnTo>
                  <a:pt x="8947497" y="3998595"/>
                </a:lnTo>
                <a:lnTo>
                  <a:pt x="9113589" y="3998595"/>
                </a:lnTo>
                <a:lnTo>
                  <a:pt x="9113589" y="3727133"/>
                </a:lnTo>
                <a:cubicBezTo>
                  <a:pt x="9125793" y="3712845"/>
                  <a:pt x="9137922" y="3702278"/>
                  <a:pt x="9149978" y="3695432"/>
                </a:cubicBezTo>
                <a:cubicBezTo>
                  <a:pt x="9162032" y="3688586"/>
                  <a:pt x="9174906" y="3685163"/>
                  <a:pt x="9188598" y="3685163"/>
                </a:cubicBezTo>
                <a:cubicBezTo>
                  <a:pt x="9198124" y="3685163"/>
                  <a:pt x="9206234" y="3686949"/>
                  <a:pt x="9212932" y="3690521"/>
                </a:cubicBezTo>
                <a:cubicBezTo>
                  <a:pt x="9219629" y="3694093"/>
                  <a:pt x="9224764" y="3699302"/>
                  <a:pt x="9228336" y="3706148"/>
                </a:cubicBezTo>
                <a:cubicBezTo>
                  <a:pt x="9231908" y="3712994"/>
                  <a:pt x="9233694" y="3721477"/>
                  <a:pt x="9233694" y="3731597"/>
                </a:cubicBezTo>
                <a:lnTo>
                  <a:pt x="9233694" y="3998595"/>
                </a:lnTo>
                <a:lnTo>
                  <a:pt x="9399786" y="3998595"/>
                </a:lnTo>
                <a:lnTo>
                  <a:pt x="9399786" y="3711506"/>
                </a:lnTo>
                <a:cubicBezTo>
                  <a:pt x="9399786" y="3657034"/>
                  <a:pt x="9386614" y="3617372"/>
                  <a:pt x="9360272" y="3592517"/>
                </a:cubicBezTo>
                <a:cubicBezTo>
                  <a:pt x="9333929" y="3567663"/>
                  <a:pt x="9299029" y="3555236"/>
                  <a:pt x="9255571" y="3555236"/>
                </a:cubicBezTo>
                <a:cubicBezTo>
                  <a:pt x="9218960" y="3555236"/>
                  <a:pt x="9189492" y="3561859"/>
                  <a:pt x="9167168" y="3575105"/>
                </a:cubicBezTo>
                <a:cubicBezTo>
                  <a:pt x="9144843" y="3588350"/>
                  <a:pt x="9125793" y="3604796"/>
                  <a:pt x="9110018" y="3624441"/>
                </a:cubicBezTo>
                <a:lnTo>
                  <a:pt x="9110018" y="3397627"/>
                </a:lnTo>
                <a:close/>
                <a:moveTo>
                  <a:pt x="7825333" y="3397627"/>
                </a:moveTo>
                <a:lnTo>
                  <a:pt x="7825333" y="3834735"/>
                </a:lnTo>
                <a:cubicBezTo>
                  <a:pt x="7825333" y="3876705"/>
                  <a:pt x="7831435" y="3909596"/>
                  <a:pt x="7843639" y="3933408"/>
                </a:cubicBezTo>
                <a:cubicBezTo>
                  <a:pt x="7855843" y="3957221"/>
                  <a:pt x="7877125" y="3974038"/>
                  <a:pt x="7907486" y="3983861"/>
                </a:cubicBezTo>
                <a:cubicBezTo>
                  <a:pt x="7937847" y="3993684"/>
                  <a:pt x="7979966" y="3998595"/>
                  <a:pt x="8033841" y="3998595"/>
                </a:cubicBezTo>
                <a:lnTo>
                  <a:pt x="8070453" y="3998595"/>
                </a:lnTo>
                <a:lnTo>
                  <a:pt x="8070453" y="3871347"/>
                </a:lnTo>
                <a:lnTo>
                  <a:pt x="8035627" y="3871347"/>
                </a:lnTo>
                <a:cubicBezTo>
                  <a:pt x="8016875" y="3871347"/>
                  <a:pt x="8004671" y="3867998"/>
                  <a:pt x="7999016" y="3861301"/>
                </a:cubicBezTo>
                <a:cubicBezTo>
                  <a:pt x="7993360" y="3854604"/>
                  <a:pt x="7990532" y="3842177"/>
                  <a:pt x="7990532" y="3824020"/>
                </a:cubicBezTo>
                <a:lnTo>
                  <a:pt x="7990532" y="3397627"/>
                </a:lnTo>
                <a:close/>
                <a:moveTo>
                  <a:pt x="7004397" y="3397627"/>
                </a:moveTo>
                <a:lnTo>
                  <a:pt x="7004397" y="3998595"/>
                </a:lnTo>
                <a:lnTo>
                  <a:pt x="7159774" y="3998595"/>
                </a:lnTo>
                <a:lnTo>
                  <a:pt x="7164239" y="3940999"/>
                </a:lnTo>
                <a:cubicBezTo>
                  <a:pt x="7182991" y="3963620"/>
                  <a:pt x="7202339" y="3980215"/>
                  <a:pt x="7222282" y="3990782"/>
                </a:cubicBezTo>
                <a:cubicBezTo>
                  <a:pt x="7242225" y="4001348"/>
                  <a:pt x="7265293" y="4006632"/>
                  <a:pt x="7291487" y="4006632"/>
                </a:cubicBezTo>
                <a:cubicBezTo>
                  <a:pt x="7327205" y="4006632"/>
                  <a:pt x="7359055" y="3998595"/>
                  <a:pt x="7387034" y="3982522"/>
                </a:cubicBezTo>
                <a:cubicBezTo>
                  <a:pt x="7415014" y="3966448"/>
                  <a:pt x="7437115" y="3941817"/>
                  <a:pt x="7453337" y="3908628"/>
                </a:cubicBezTo>
                <a:cubicBezTo>
                  <a:pt x="7469560" y="3875440"/>
                  <a:pt x="7477671" y="3833247"/>
                  <a:pt x="7477671" y="3782050"/>
                </a:cubicBezTo>
                <a:cubicBezTo>
                  <a:pt x="7477671" y="3729960"/>
                  <a:pt x="7470229" y="3687247"/>
                  <a:pt x="7455346" y="3653909"/>
                </a:cubicBezTo>
                <a:cubicBezTo>
                  <a:pt x="7440464" y="3620572"/>
                  <a:pt x="7419777" y="3595792"/>
                  <a:pt x="7393285" y="3579569"/>
                </a:cubicBezTo>
                <a:cubicBezTo>
                  <a:pt x="7366794" y="3563347"/>
                  <a:pt x="7336135" y="3555236"/>
                  <a:pt x="7301309" y="3555236"/>
                </a:cubicBezTo>
                <a:cubicBezTo>
                  <a:pt x="7272139" y="3555236"/>
                  <a:pt x="7246987" y="3560668"/>
                  <a:pt x="7225853" y="3571533"/>
                </a:cubicBezTo>
                <a:cubicBezTo>
                  <a:pt x="7204720" y="3582397"/>
                  <a:pt x="7186265" y="3597950"/>
                  <a:pt x="7170489" y="3618190"/>
                </a:cubicBezTo>
                <a:lnTo>
                  <a:pt x="7170489" y="3397627"/>
                </a:lnTo>
                <a:close/>
                <a:moveTo>
                  <a:pt x="2261246" y="3397627"/>
                </a:moveTo>
                <a:lnTo>
                  <a:pt x="2261246" y="3998595"/>
                </a:lnTo>
                <a:lnTo>
                  <a:pt x="2436713" y="3998595"/>
                </a:lnTo>
                <a:lnTo>
                  <a:pt x="2436713" y="3810179"/>
                </a:lnTo>
                <a:lnTo>
                  <a:pt x="2518420" y="3810179"/>
                </a:lnTo>
                <a:cubicBezTo>
                  <a:pt x="2560390" y="3810179"/>
                  <a:pt x="2599234" y="3803184"/>
                  <a:pt x="2634953" y="3789194"/>
                </a:cubicBezTo>
                <a:cubicBezTo>
                  <a:pt x="2670671" y="3775204"/>
                  <a:pt x="2699321" y="3752880"/>
                  <a:pt x="2720901" y="3722221"/>
                </a:cubicBezTo>
                <a:cubicBezTo>
                  <a:pt x="2742481" y="3691563"/>
                  <a:pt x="2753271" y="3651379"/>
                  <a:pt x="2753271" y="3601670"/>
                </a:cubicBezTo>
                <a:cubicBezTo>
                  <a:pt x="2753271" y="3552855"/>
                  <a:pt x="2742481" y="3513490"/>
                  <a:pt x="2720901" y="3483575"/>
                </a:cubicBezTo>
                <a:cubicBezTo>
                  <a:pt x="2699321" y="3453661"/>
                  <a:pt x="2670671" y="3431858"/>
                  <a:pt x="2634953" y="3418166"/>
                </a:cubicBezTo>
                <a:cubicBezTo>
                  <a:pt x="2599234" y="3404473"/>
                  <a:pt x="2560390" y="3397627"/>
                  <a:pt x="2518420" y="3397627"/>
                </a:cubicBezTo>
                <a:close/>
                <a:moveTo>
                  <a:pt x="7639893" y="3385125"/>
                </a:moveTo>
                <a:cubicBezTo>
                  <a:pt x="7609830" y="3385125"/>
                  <a:pt x="7587506" y="3391897"/>
                  <a:pt x="7572921" y="3405441"/>
                </a:cubicBezTo>
                <a:cubicBezTo>
                  <a:pt x="7558335" y="3418984"/>
                  <a:pt x="7551043" y="3436620"/>
                  <a:pt x="7551043" y="3458349"/>
                </a:cubicBezTo>
                <a:cubicBezTo>
                  <a:pt x="7551043" y="3479185"/>
                  <a:pt x="7558335" y="3496523"/>
                  <a:pt x="7572921" y="3510364"/>
                </a:cubicBezTo>
                <a:cubicBezTo>
                  <a:pt x="7587506" y="3524205"/>
                  <a:pt x="7609830" y="3531126"/>
                  <a:pt x="7639893" y="3531126"/>
                </a:cubicBezTo>
                <a:cubicBezTo>
                  <a:pt x="7669957" y="3531126"/>
                  <a:pt x="7692281" y="3524205"/>
                  <a:pt x="7706866" y="3510364"/>
                </a:cubicBezTo>
                <a:cubicBezTo>
                  <a:pt x="7721451" y="3496523"/>
                  <a:pt x="7728744" y="3479185"/>
                  <a:pt x="7728744" y="3458349"/>
                </a:cubicBezTo>
                <a:cubicBezTo>
                  <a:pt x="7728744" y="3436620"/>
                  <a:pt x="7721451" y="3418984"/>
                  <a:pt x="7706866" y="3405441"/>
                </a:cubicBezTo>
                <a:cubicBezTo>
                  <a:pt x="7692281" y="3391897"/>
                  <a:pt x="7669957" y="3385125"/>
                  <a:pt x="7639893" y="3385125"/>
                </a:cubicBezTo>
                <a:close/>
                <a:moveTo>
                  <a:pt x="8762950" y="3379768"/>
                </a:moveTo>
                <a:lnTo>
                  <a:pt x="8678118" y="3506569"/>
                </a:lnTo>
                <a:lnTo>
                  <a:pt x="8797776" y="3506569"/>
                </a:lnTo>
                <a:lnTo>
                  <a:pt x="8935740" y="3379768"/>
                </a:lnTo>
                <a:close/>
                <a:moveTo>
                  <a:pt x="5276800" y="3379768"/>
                </a:moveTo>
                <a:lnTo>
                  <a:pt x="5191968" y="3506569"/>
                </a:lnTo>
                <a:lnTo>
                  <a:pt x="5311626" y="3506569"/>
                </a:lnTo>
                <a:lnTo>
                  <a:pt x="5449589" y="3379768"/>
                </a:lnTo>
                <a:close/>
                <a:moveTo>
                  <a:pt x="6084788" y="2442448"/>
                </a:moveTo>
                <a:lnTo>
                  <a:pt x="6149975" y="2442448"/>
                </a:lnTo>
                <a:cubicBezTo>
                  <a:pt x="6169620" y="2442448"/>
                  <a:pt x="6186363" y="2447732"/>
                  <a:pt x="6200204" y="2458299"/>
                </a:cubicBezTo>
                <a:cubicBezTo>
                  <a:pt x="6214045" y="2468865"/>
                  <a:pt x="6220966" y="2484864"/>
                  <a:pt x="6220966" y="2506296"/>
                </a:cubicBezTo>
                <a:cubicBezTo>
                  <a:pt x="6220966" y="2528918"/>
                  <a:pt x="6214417" y="2546330"/>
                  <a:pt x="6201320" y="2558534"/>
                </a:cubicBezTo>
                <a:cubicBezTo>
                  <a:pt x="6188223" y="2570738"/>
                  <a:pt x="6171108" y="2576840"/>
                  <a:pt x="6149975" y="2576840"/>
                </a:cubicBezTo>
                <a:lnTo>
                  <a:pt x="6084788" y="2576840"/>
                </a:lnTo>
                <a:close/>
                <a:moveTo>
                  <a:pt x="5909320" y="2302252"/>
                </a:moveTo>
                <a:lnTo>
                  <a:pt x="5909320" y="2903220"/>
                </a:lnTo>
                <a:lnTo>
                  <a:pt x="6084788" y="2903220"/>
                </a:lnTo>
                <a:lnTo>
                  <a:pt x="6084788" y="2714804"/>
                </a:lnTo>
                <a:lnTo>
                  <a:pt x="6166495" y="2714804"/>
                </a:lnTo>
                <a:cubicBezTo>
                  <a:pt x="6208464" y="2714804"/>
                  <a:pt x="6247308" y="2707809"/>
                  <a:pt x="6283027" y="2693819"/>
                </a:cubicBezTo>
                <a:cubicBezTo>
                  <a:pt x="6318746" y="2679829"/>
                  <a:pt x="6347395" y="2657505"/>
                  <a:pt x="6368976" y="2626847"/>
                </a:cubicBezTo>
                <a:cubicBezTo>
                  <a:pt x="6390556" y="2596188"/>
                  <a:pt x="6401346" y="2556004"/>
                  <a:pt x="6401346" y="2506296"/>
                </a:cubicBezTo>
                <a:cubicBezTo>
                  <a:pt x="6401346" y="2457480"/>
                  <a:pt x="6390556" y="2418115"/>
                  <a:pt x="6368976" y="2388200"/>
                </a:cubicBezTo>
                <a:cubicBezTo>
                  <a:pt x="6347395" y="2358286"/>
                  <a:pt x="6318746" y="2336483"/>
                  <a:pt x="6283027" y="2322791"/>
                </a:cubicBezTo>
                <a:cubicBezTo>
                  <a:pt x="6247308" y="2309098"/>
                  <a:pt x="6208464" y="2302252"/>
                  <a:pt x="6166495" y="2302252"/>
                </a:cubicBezTo>
                <a:close/>
                <a:moveTo>
                  <a:pt x="6701383" y="2295108"/>
                </a:moveTo>
                <a:cubicBezTo>
                  <a:pt x="6657330" y="2295108"/>
                  <a:pt x="6616923" y="2300615"/>
                  <a:pt x="6580163" y="2311628"/>
                </a:cubicBezTo>
                <a:cubicBezTo>
                  <a:pt x="6543402" y="2322642"/>
                  <a:pt x="6514009" y="2340948"/>
                  <a:pt x="6491982" y="2366546"/>
                </a:cubicBezTo>
                <a:cubicBezTo>
                  <a:pt x="6469955" y="2392144"/>
                  <a:pt x="6458942" y="2427119"/>
                  <a:pt x="6458942" y="2471470"/>
                </a:cubicBezTo>
                <a:cubicBezTo>
                  <a:pt x="6458942" y="2512249"/>
                  <a:pt x="6468467" y="2544842"/>
                  <a:pt x="6487517" y="2569250"/>
                </a:cubicBezTo>
                <a:cubicBezTo>
                  <a:pt x="6506567" y="2593658"/>
                  <a:pt x="6531868" y="2613154"/>
                  <a:pt x="6563419" y="2627739"/>
                </a:cubicBezTo>
                <a:cubicBezTo>
                  <a:pt x="6594971" y="2642325"/>
                  <a:pt x="6629350" y="2655570"/>
                  <a:pt x="6666557" y="2667476"/>
                </a:cubicBezTo>
                <a:cubicBezTo>
                  <a:pt x="6699002" y="2677597"/>
                  <a:pt x="6723186" y="2686154"/>
                  <a:pt x="6739111" y="2693149"/>
                </a:cubicBezTo>
                <a:cubicBezTo>
                  <a:pt x="6755036" y="2700144"/>
                  <a:pt x="6765677" y="2706767"/>
                  <a:pt x="6771035" y="2713018"/>
                </a:cubicBezTo>
                <a:cubicBezTo>
                  <a:pt x="6776393" y="2719269"/>
                  <a:pt x="6779071" y="2726561"/>
                  <a:pt x="6779071" y="2734896"/>
                </a:cubicBezTo>
                <a:cubicBezTo>
                  <a:pt x="6779071" y="2742932"/>
                  <a:pt x="6776467" y="2749778"/>
                  <a:pt x="6771258" y="2755434"/>
                </a:cubicBezTo>
                <a:cubicBezTo>
                  <a:pt x="6766049" y="2761089"/>
                  <a:pt x="6758161" y="2765331"/>
                  <a:pt x="6747594" y="2768159"/>
                </a:cubicBezTo>
                <a:cubicBezTo>
                  <a:pt x="6737027" y="2770987"/>
                  <a:pt x="6723410" y="2772400"/>
                  <a:pt x="6706741" y="2772400"/>
                </a:cubicBezTo>
                <a:cubicBezTo>
                  <a:pt x="6690668" y="2772400"/>
                  <a:pt x="6677124" y="2770466"/>
                  <a:pt x="6666111" y="2766596"/>
                </a:cubicBezTo>
                <a:cubicBezTo>
                  <a:pt x="6655098" y="2762726"/>
                  <a:pt x="6646614" y="2756476"/>
                  <a:pt x="6640661" y="2747844"/>
                </a:cubicBezTo>
                <a:cubicBezTo>
                  <a:pt x="6634708" y="2739212"/>
                  <a:pt x="6631136" y="2727603"/>
                  <a:pt x="6629946" y="2713018"/>
                </a:cubicBezTo>
                <a:lnTo>
                  <a:pt x="6448673" y="2713018"/>
                </a:lnTo>
                <a:cubicBezTo>
                  <a:pt x="6449566" y="2760643"/>
                  <a:pt x="6461249" y="2798966"/>
                  <a:pt x="6483722" y="2827988"/>
                </a:cubicBezTo>
                <a:cubicBezTo>
                  <a:pt x="6506195" y="2857009"/>
                  <a:pt x="6536630" y="2878143"/>
                  <a:pt x="6575028" y="2891389"/>
                </a:cubicBezTo>
                <a:cubicBezTo>
                  <a:pt x="6613426" y="2904634"/>
                  <a:pt x="6656735" y="2911257"/>
                  <a:pt x="6704955" y="2911257"/>
                </a:cubicBezTo>
                <a:cubicBezTo>
                  <a:pt x="6751985" y="2911257"/>
                  <a:pt x="6794922" y="2905304"/>
                  <a:pt x="6833766" y="2893398"/>
                </a:cubicBezTo>
                <a:cubicBezTo>
                  <a:pt x="6872610" y="2881491"/>
                  <a:pt x="6903641" y="2861920"/>
                  <a:pt x="6926858" y="2834685"/>
                </a:cubicBezTo>
                <a:cubicBezTo>
                  <a:pt x="6950075" y="2807449"/>
                  <a:pt x="6961684" y="2770912"/>
                  <a:pt x="6961684" y="2725073"/>
                </a:cubicBezTo>
                <a:cubicBezTo>
                  <a:pt x="6961684" y="2684592"/>
                  <a:pt x="6954540" y="2652222"/>
                  <a:pt x="6940252" y="2627963"/>
                </a:cubicBezTo>
                <a:cubicBezTo>
                  <a:pt x="6925965" y="2603704"/>
                  <a:pt x="6904236" y="2583761"/>
                  <a:pt x="6875066" y="2568134"/>
                </a:cubicBezTo>
                <a:cubicBezTo>
                  <a:pt x="6845895" y="2552507"/>
                  <a:pt x="6808986" y="2537698"/>
                  <a:pt x="6764337" y="2523708"/>
                </a:cubicBezTo>
                <a:cubicBezTo>
                  <a:pt x="6728023" y="2512100"/>
                  <a:pt x="6701085" y="2502724"/>
                  <a:pt x="6683524" y="2495580"/>
                </a:cubicBezTo>
                <a:cubicBezTo>
                  <a:pt x="6665962" y="2488436"/>
                  <a:pt x="6654502" y="2482111"/>
                  <a:pt x="6649144" y="2476605"/>
                </a:cubicBezTo>
                <a:cubicBezTo>
                  <a:pt x="6643787" y="2471098"/>
                  <a:pt x="6641108" y="2465219"/>
                  <a:pt x="6641108" y="2458968"/>
                </a:cubicBezTo>
                <a:cubicBezTo>
                  <a:pt x="6641108" y="2449443"/>
                  <a:pt x="6646838" y="2442002"/>
                  <a:pt x="6658297" y="2436644"/>
                </a:cubicBezTo>
                <a:cubicBezTo>
                  <a:pt x="6669757" y="2431286"/>
                  <a:pt x="6684119" y="2428607"/>
                  <a:pt x="6701383" y="2428607"/>
                </a:cubicBezTo>
                <a:cubicBezTo>
                  <a:pt x="6720731" y="2428607"/>
                  <a:pt x="6736060" y="2432775"/>
                  <a:pt x="6747371" y="2441109"/>
                </a:cubicBezTo>
                <a:cubicBezTo>
                  <a:pt x="6758682" y="2449443"/>
                  <a:pt x="6764337" y="2461498"/>
                  <a:pt x="6764337" y="2477274"/>
                </a:cubicBezTo>
                <a:lnTo>
                  <a:pt x="6945610" y="2477274"/>
                </a:lnTo>
                <a:cubicBezTo>
                  <a:pt x="6945610" y="2434412"/>
                  <a:pt x="6934671" y="2399586"/>
                  <a:pt x="6912793" y="2372797"/>
                </a:cubicBezTo>
                <a:cubicBezTo>
                  <a:pt x="6890916" y="2346008"/>
                  <a:pt x="6861522" y="2326363"/>
                  <a:pt x="6824613" y="2313861"/>
                </a:cubicBezTo>
                <a:cubicBezTo>
                  <a:pt x="6787703" y="2301359"/>
                  <a:pt x="6746627" y="2295108"/>
                  <a:pt x="6701383" y="2295108"/>
                </a:cubicBezTo>
                <a:close/>
                <a:moveTo>
                  <a:pt x="5531147" y="2294216"/>
                </a:moveTo>
                <a:cubicBezTo>
                  <a:pt x="5470723" y="2294216"/>
                  <a:pt x="5417740" y="2306420"/>
                  <a:pt x="5372199" y="2330827"/>
                </a:cubicBezTo>
                <a:cubicBezTo>
                  <a:pt x="5326657" y="2355235"/>
                  <a:pt x="5291162" y="2390433"/>
                  <a:pt x="5265712" y="2436421"/>
                </a:cubicBezTo>
                <a:cubicBezTo>
                  <a:pt x="5240263" y="2482409"/>
                  <a:pt x="5227538" y="2537996"/>
                  <a:pt x="5227538" y="2603183"/>
                </a:cubicBezTo>
                <a:cubicBezTo>
                  <a:pt x="5227538" y="2668072"/>
                  <a:pt x="5240263" y="2723510"/>
                  <a:pt x="5265712" y="2769498"/>
                </a:cubicBezTo>
                <a:cubicBezTo>
                  <a:pt x="5291162" y="2815486"/>
                  <a:pt x="5326657" y="2850609"/>
                  <a:pt x="5372199" y="2874868"/>
                </a:cubicBezTo>
                <a:cubicBezTo>
                  <a:pt x="5417740" y="2899128"/>
                  <a:pt x="5470723" y="2911257"/>
                  <a:pt x="5531147" y="2911257"/>
                </a:cubicBezTo>
                <a:cubicBezTo>
                  <a:pt x="5592762" y="2911257"/>
                  <a:pt x="5644480" y="2899797"/>
                  <a:pt x="5686301" y="2876878"/>
                </a:cubicBezTo>
                <a:cubicBezTo>
                  <a:pt x="5728121" y="2853958"/>
                  <a:pt x="5759673" y="2821439"/>
                  <a:pt x="5780955" y="2779321"/>
                </a:cubicBezTo>
                <a:cubicBezTo>
                  <a:pt x="5802238" y="2737203"/>
                  <a:pt x="5812879" y="2687717"/>
                  <a:pt x="5812879" y="2630865"/>
                </a:cubicBezTo>
                <a:lnTo>
                  <a:pt x="5812879" y="2562106"/>
                </a:lnTo>
                <a:lnTo>
                  <a:pt x="5519093" y="2562106"/>
                </a:lnTo>
                <a:lnTo>
                  <a:pt x="5519093" y="2695605"/>
                </a:lnTo>
                <a:lnTo>
                  <a:pt x="5637857" y="2695605"/>
                </a:lnTo>
                <a:cubicBezTo>
                  <a:pt x="5634583" y="2709595"/>
                  <a:pt x="5628555" y="2721873"/>
                  <a:pt x="5619774" y="2732440"/>
                </a:cubicBezTo>
                <a:cubicBezTo>
                  <a:pt x="5610994" y="2743007"/>
                  <a:pt x="5599310" y="2751267"/>
                  <a:pt x="5584725" y="2757220"/>
                </a:cubicBezTo>
                <a:cubicBezTo>
                  <a:pt x="5570140" y="2763173"/>
                  <a:pt x="5552281" y="2766150"/>
                  <a:pt x="5531147" y="2766150"/>
                </a:cubicBezTo>
                <a:cubicBezTo>
                  <a:pt x="5500786" y="2766150"/>
                  <a:pt x="5476527" y="2758931"/>
                  <a:pt x="5458370" y="2744495"/>
                </a:cubicBezTo>
                <a:cubicBezTo>
                  <a:pt x="5440213" y="2730059"/>
                  <a:pt x="5427191" y="2710488"/>
                  <a:pt x="5419303" y="2685782"/>
                </a:cubicBezTo>
                <a:cubicBezTo>
                  <a:pt x="5411415" y="2661077"/>
                  <a:pt x="5407471" y="2633544"/>
                  <a:pt x="5407471" y="2603183"/>
                </a:cubicBezTo>
                <a:cubicBezTo>
                  <a:pt x="5407471" y="2572524"/>
                  <a:pt x="5411341" y="2545065"/>
                  <a:pt x="5419080" y="2520806"/>
                </a:cubicBezTo>
                <a:cubicBezTo>
                  <a:pt x="5426819" y="2496547"/>
                  <a:pt x="5439469" y="2477274"/>
                  <a:pt x="5457031" y="2462987"/>
                </a:cubicBezTo>
                <a:cubicBezTo>
                  <a:pt x="5474593" y="2448699"/>
                  <a:pt x="5497810" y="2441555"/>
                  <a:pt x="5526682" y="2441555"/>
                </a:cubicBezTo>
                <a:cubicBezTo>
                  <a:pt x="5547518" y="2441555"/>
                  <a:pt x="5565080" y="2444532"/>
                  <a:pt x="5579367" y="2450485"/>
                </a:cubicBezTo>
                <a:cubicBezTo>
                  <a:pt x="5593655" y="2456438"/>
                  <a:pt x="5604892" y="2464773"/>
                  <a:pt x="5613078" y="2475488"/>
                </a:cubicBezTo>
                <a:cubicBezTo>
                  <a:pt x="5621263" y="2486204"/>
                  <a:pt x="5626546" y="2499003"/>
                  <a:pt x="5628927" y="2513886"/>
                </a:cubicBezTo>
                <a:lnTo>
                  <a:pt x="5809754" y="2513886"/>
                </a:lnTo>
                <a:cubicBezTo>
                  <a:pt x="5807373" y="2475191"/>
                  <a:pt x="5797996" y="2441927"/>
                  <a:pt x="5781625" y="2414097"/>
                </a:cubicBezTo>
                <a:cubicBezTo>
                  <a:pt x="5765254" y="2386266"/>
                  <a:pt x="5743972" y="2363495"/>
                  <a:pt x="5717778" y="2345784"/>
                </a:cubicBezTo>
                <a:cubicBezTo>
                  <a:pt x="5691584" y="2328074"/>
                  <a:pt x="5662414" y="2315051"/>
                  <a:pt x="5630267" y="2306717"/>
                </a:cubicBezTo>
                <a:cubicBezTo>
                  <a:pt x="5598120" y="2298383"/>
                  <a:pt x="5565080" y="2294216"/>
                  <a:pt x="5531147" y="2294216"/>
                </a:cubicBezTo>
                <a:close/>
                <a:moveTo>
                  <a:pt x="7337772" y="1370737"/>
                </a:moveTo>
                <a:lnTo>
                  <a:pt x="7337772" y="1807845"/>
                </a:lnTo>
                <a:lnTo>
                  <a:pt x="7503864" y="1807845"/>
                </a:lnTo>
                <a:lnTo>
                  <a:pt x="7503864" y="1370737"/>
                </a:lnTo>
                <a:close/>
                <a:moveTo>
                  <a:pt x="6718647" y="1370737"/>
                </a:moveTo>
                <a:lnTo>
                  <a:pt x="6718647" y="1807845"/>
                </a:lnTo>
                <a:lnTo>
                  <a:pt x="6884739" y="1807845"/>
                </a:lnTo>
                <a:lnTo>
                  <a:pt x="6884739" y="1370737"/>
                </a:lnTo>
                <a:close/>
                <a:moveTo>
                  <a:pt x="6275586" y="1370737"/>
                </a:moveTo>
                <a:lnTo>
                  <a:pt x="6275586" y="1496199"/>
                </a:lnTo>
                <a:lnTo>
                  <a:pt x="6428284" y="1496199"/>
                </a:lnTo>
                <a:lnTo>
                  <a:pt x="6258173" y="1690866"/>
                </a:lnTo>
                <a:lnTo>
                  <a:pt x="6258173" y="1807845"/>
                </a:lnTo>
                <a:lnTo>
                  <a:pt x="6642596" y="1807845"/>
                </a:lnTo>
                <a:lnTo>
                  <a:pt x="6642596" y="1681490"/>
                </a:lnTo>
                <a:lnTo>
                  <a:pt x="6455966" y="1681490"/>
                </a:lnTo>
                <a:lnTo>
                  <a:pt x="6626076" y="1485930"/>
                </a:lnTo>
                <a:lnTo>
                  <a:pt x="6626076" y="1370737"/>
                </a:lnTo>
                <a:close/>
                <a:moveTo>
                  <a:pt x="5725368" y="1370737"/>
                </a:moveTo>
                <a:lnTo>
                  <a:pt x="5725368" y="1657826"/>
                </a:lnTo>
                <a:cubicBezTo>
                  <a:pt x="5725368" y="1711405"/>
                  <a:pt x="5738540" y="1750844"/>
                  <a:pt x="5764882" y="1776145"/>
                </a:cubicBezTo>
                <a:cubicBezTo>
                  <a:pt x="5791225" y="1801446"/>
                  <a:pt x="5825976" y="1814096"/>
                  <a:pt x="5869136" y="1814096"/>
                </a:cubicBezTo>
                <a:cubicBezTo>
                  <a:pt x="5906343" y="1814096"/>
                  <a:pt x="5936184" y="1807473"/>
                  <a:pt x="5958656" y="1794227"/>
                </a:cubicBezTo>
                <a:cubicBezTo>
                  <a:pt x="5981129" y="1780982"/>
                  <a:pt x="6000105" y="1764536"/>
                  <a:pt x="6015583" y="1744891"/>
                </a:cubicBezTo>
                <a:lnTo>
                  <a:pt x="6017369" y="1807845"/>
                </a:lnTo>
                <a:lnTo>
                  <a:pt x="6178103" y="1807845"/>
                </a:lnTo>
                <a:lnTo>
                  <a:pt x="6178103" y="1370737"/>
                </a:lnTo>
                <a:lnTo>
                  <a:pt x="6011564" y="1370737"/>
                </a:lnTo>
                <a:lnTo>
                  <a:pt x="6011564" y="1642200"/>
                </a:lnTo>
                <a:cubicBezTo>
                  <a:pt x="6000254" y="1655892"/>
                  <a:pt x="5988273" y="1666384"/>
                  <a:pt x="5975623" y="1673677"/>
                </a:cubicBezTo>
                <a:cubicBezTo>
                  <a:pt x="5962972" y="1680969"/>
                  <a:pt x="5949652" y="1684615"/>
                  <a:pt x="5935662" y="1684615"/>
                </a:cubicBezTo>
                <a:cubicBezTo>
                  <a:pt x="5926435" y="1684615"/>
                  <a:pt x="5918547" y="1682830"/>
                  <a:pt x="5911998" y="1679258"/>
                </a:cubicBezTo>
                <a:cubicBezTo>
                  <a:pt x="5905450" y="1675686"/>
                  <a:pt x="5900464" y="1670403"/>
                  <a:pt x="5897041" y="1663407"/>
                </a:cubicBezTo>
                <a:cubicBezTo>
                  <a:pt x="5893618" y="1656412"/>
                  <a:pt x="5891907" y="1647855"/>
                  <a:pt x="5891907" y="1637735"/>
                </a:cubicBezTo>
                <a:lnTo>
                  <a:pt x="5891907" y="1370737"/>
                </a:lnTo>
                <a:close/>
                <a:moveTo>
                  <a:pt x="5193307" y="1370737"/>
                </a:moveTo>
                <a:lnTo>
                  <a:pt x="5365204" y="1807845"/>
                </a:lnTo>
                <a:lnTo>
                  <a:pt x="5362972" y="1814096"/>
                </a:lnTo>
                <a:cubicBezTo>
                  <a:pt x="5361186" y="1820645"/>
                  <a:pt x="5354116" y="1825630"/>
                  <a:pt x="5341764" y="1829053"/>
                </a:cubicBezTo>
                <a:cubicBezTo>
                  <a:pt x="5329412" y="1832476"/>
                  <a:pt x="5312519" y="1834188"/>
                  <a:pt x="5291088" y="1834188"/>
                </a:cubicBezTo>
                <a:lnTo>
                  <a:pt x="5247779" y="1834188"/>
                </a:lnTo>
                <a:lnTo>
                  <a:pt x="5247779" y="1967687"/>
                </a:lnTo>
                <a:lnTo>
                  <a:pt x="5311180" y="1967687"/>
                </a:lnTo>
                <a:cubicBezTo>
                  <a:pt x="5359400" y="1967687"/>
                  <a:pt x="5397128" y="1963371"/>
                  <a:pt x="5424363" y="1954739"/>
                </a:cubicBezTo>
                <a:cubicBezTo>
                  <a:pt x="5451599" y="1946107"/>
                  <a:pt x="5472434" y="1933233"/>
                  <a:pt x="5486871" y="1916118"/>
                </a:cubicBezTo>
                <a:cubicBezTo>
                  <a:pt x="5501307" y="1899002"/>
                  <a:pt x="5513139" y="1877497"/>
                  <a:pt x="5522367" y="1851601"/>
                </a:cubicBezTo>
                <a:lnTo>
                  <a:pt x="5537994" y="1807845"/>
                </a:lnTo>
                <a:lnTo>
                  <a:pt x="5686673" y="1370737"/>
                </a:lnTo>
                <a:lnTo>
                  <a:pt x="5518795" y="1370737"/>
                </a:lnTo>
                <a:lnTo>
                  <a:pt x="5449143" y="1655148"/>
                </a:lnTo>
                <a:lnTo>
                  <a:pt x="5365204" y="1370737"/>
                </a:lnTo>
                <a:close/>
                <a:moveTo>
                  <a:pt x="7012583" y="1263581"/>
                </a:moveTo>
                <a:lnTo>
                  <a:pt x="7012583" y="1370737"/>
                </a:lnTo>
                <a:lnTo>
                  <a:pt x="6941145" y="1370737"/>
                </a:lnTo>
                <a:lnTo>
                  <a:pt x="6941145" y="1497092"/>
                </a:lnTo>
                <a:lnTo>
                  <a:pt x="7012583" y="1497092"/>
                </a:lnTo>
                <a:lnTo>
                  <a:pt x="7012583" y="1643985"/>
                </a:lnTo>
                <a:cubicBezTo>
                  <a:pt x="7012583" y="1685955"/>
                  <a:pt x="7018834" y="1718846"/>
                  <a:pt x="7031335" y="1742658"/>
                </a:cubicBezTo>
                <a:cubicBezTo>
                  <a:pt x="7043837" y="1766471"/>
                  <a:pt x="7065268" y="1783289"/>
                  <a:pt x="7095629" y="1793111"/>
                </a:cubicBezTo>
                <a:cubicBezTo>
                  <a:pt x="7125990" y="1802934"/>
                  <a:pt x="7168108" y="1807845"/>
                  <a:pt x="7221984" y="1807845"/>
                </a:cubicBezTo>
                <a:lnTo>
                  <a:pt x="7260382" y="1807845"/>
                </a:lnTo>
                <a:lnTo>
                  <a:pt x="7260382" y="1680597"/>
                </a:lnTo>
                <a:lnTo>
                  <a:pt x="7224663" y="1680597"/>
                </a:lnTo>
                <a:cubicBezTo>
                  <a:pt x="7206506" y="1680597"/>
                  <a:pt x="7194376" y="1677249"/>
                  <a:pt x="7188274" y="1670551"/>
                </a:cubicBezTo>
                <a:cubicBezTo>
                  <a:pt x="7182172" y="1663854"/>
                  <a:pt x="7179121" y="1651427"/>
                  <a:pt x="7179121" y="1633270"/>
                </a:cubicBezTo>
                <a:lnTo>
                  <a:pt x="7179121" y="1497092"/>
                </a:lnTo>
                <a:lnTo>
                  <a:pt x="7262168" y="1497092"/>
                </a:lnTo>
                <a:lnTo>
                  <a:pt x="7262168" y="1370737"/>
                </a:lnTo>
                <a:lnTo>
                  <a:pt x="7179121" y="1370737"/>
                </a:lnTo>
                <a:lnTo>
                  <a:pt x="7179121" y="1263581"/>
                </a:lnTo>
                <a:close/>
                <a:moveTo>
                  <a:pt x="4621807" y="1206877"/>
                </a:moveTo>
                <a:lnTo>
                  <a:pt x="4812903" y="1807845"/>
                </a:lnTo>
                <a:lnTo>
                  <a:pt x="5020964" y="1807845"/>
                </a:lnTo>
                <a:lnTo>
                  <a:pt x="5219650" y="1206877"/>
                </a:lnTo>
                <a:lnTo>
                  <a:pt x="5029448" y="1206877"/>
                </a:lnTo>
                <a:lnTo>
                  <a:pt x="4918719" y="1622108"/>
                </a:lnTo>
                <a:lnTo>
                  <a:pt x="4809777" y="1206877"/>
                </a:lnTo>
                <a:close/>
                <a:moveTo>
                  <a:pt x="6801693" y="1194376"/>
                </a:moveTo>
                <a:cubicBezTo>
                  <a:pt x="6771630" y="1194376"/>
                  <a:pt x="6749306" y="1201147"/>
                  <a:pt x="6734721" y="1214691"/>
                </a:cubicBezTo>
                <a:cubicBezTo>
                  <a:pt x="6720135" y="1228234"/>
                  <a:pt x="6712843" y="1245870"/>
                  <a:pt x="6712843" y="1267599"/>
                </a:cubicBezTo>
                <a:cubicBezTo>
                  <a:pt x="6712843" y="1288435"/>
                  <a:pt x="6720135" y="1305773"/>
                  <a:pt x="6734721" y="1319615"/>
                </a:cubicBezTo>
                <a:cubicBezTo>
                  <a:pt x="6749306" y="1333456"/>
                  <a:pt x="6771630" y="1340376"/>
                  <a:pt x="6801693" y="1340376"/>
                </a:cubicBezTo>
                <a:cubicBezTo>
                  <a:pt x="6831757" y="1340376"/>
                  <a:pt x="6854081" y="1333456"/>
                  <a:pt x="6868666" y="1319615"/>
                </a:cubicBezTo>
                <a:cubicBezTo>
                  <a:pt x="6883251" y="1305773"/>
                  <a:pt x="6890544" y="1288435"/>
                  <a:pt x="6890544" y="1267599"/>
                </a:cubicBezTo>
                <a:cubicBezTo>
                  <a:pt x="6890544" y="1245870"/>
                  <a:pt x="6883251" y="1228234"/>
                  <a:pt x="6868666" y="1214691"/>
                </a:cubicBezTo>
                <a:cubicBezTo>
                  <a:pt x="6854081" y="1201147"/>
                  <a:pt x="6831757" y="1194376"/>
                  <a:pt x="6801693" y="1194376"/>
                </a:cubicBezTo>
                <a:close/>
                <a:moveTo>
                  <a:pt x="7419925" y="1189018"/>
                </a:moveTo>
                <a:lnTo>
                  <a:pt x="7335093" y="1315820"/>
                </a:lnTo>
                <a:lnTo>
                  <a:pt x="7454751" y="1315820"/>
                </a:lnTo>
                <a:lnTo>
                  <a:pt x="7592715" y="1189018"/>
                </a:lnTo>
                <a:close/>
                <a:moveTo>
                  <a:pt x="6285408" y="1189018"/>
                </a:moveTo>
                <a:lnTo>
                  <a:pt x="6379170" y="1315820"/>
                </a:lnTo>
                <a:lnTo>
                  <a:pt x="6524724" y="1315820"/>
                </a:lnTo>
                <a:lnTo>
                  <a:pt x="6618039" y="1189018"/>
                </a:lnTo>
                <a:lnTo>
                  <a:pt x="6500168" y="1189018"/>
                </a:lnTo>
                <a:lnTo>
                  <a:pt x="6451501" y="1240810"/>
                </a:lnTo>
                <a:lnTo>
                  <a:pt x="6403280" y="11890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7570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19"/>
                    </a14:imgEffect>
                    <a14:imgEffect>
                      <a14:saturation sat="101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6CEF224C-1D13-E9E7-90C5-98AF6C57EFC9}"/>
              </a:ext>
            </a:extLst>
          </p:cNvPr>
          <p:cNvSpPr/>
          <p:nvPr/>
        </p:nvSpPr>
        <p:spPr>
          <a:xfrm>
            <a:off x="-210732000" y="-128143001"/>
            <a:ext cx="434124000" cy="379404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567289" y="4772948"/>
                </a:moveTo>
                <a:cubicBezTo>
                  <a:pt x="6586339" y="4772948"/>
                  <a:pt x="6600999" y="4778008"/>
                  <a:pt x="6611268" y="4788128"/>
                </a:cubicBezTo>
                <a:cubicBezTo>
                  <a:pt x="6621537" y="4798249"/>
                  <a:pt x="6628681" y="4811271"/>
                  <a:pt x="6632699" y="4827196"/>
                </a:cubicBezTo>
                <a:cubicBezTo>
                  <a:pt x="6636717" y="4843120"/>
                  <a:pt x="6638727" y="4859863"/>
                  <a:pt x="6638727" y="4877425"/>
                </a:cubicBezTo>
                <a:cubicBezTo>
                  <a:pt x="6638727" y="4894391"/>
                  <a:pt x="6636717" y="4910539"/>
                  <a:pt x="6632699" y="4925869"/>
                </a:cubicBezTo>
                <a:cubicBezTo>
                  <a:pt x="6628681" y="4941198"/>
                  <a:pt x="6621537" y="4953700"/>
                  <a:pt x="6611268" y="4963373"/>
                </a:cubicBezTo>
                <a:cubicBezTo>
                  <a:pt x="6600999" y="4973047"/>
                  <a:pt x="6586339" y="4977884"/>
                  <a:pt x="6567289" y="4977884"/>
                </a:cubicBezTo>
                <a:cubicBezTo>
                  <a:pt x="6547941" y="4977884"/>
                  <a:pt x="6532835" y="4973047"/>
                  <a:pt x="6521971" y="4963373"/>
                </a:cubicBezTo>
                <a:cubicBezTo>
                  <a:pt x="6511106" y="4953700"/>
                  <a:pt x="6503591" y="4941198"/>
                  <a:pt x="6499423" y="4925869"/>
                </a:cubicBezTo>
                <a:cubicBezTo>
                  <a:pt x="6495256" y="4910539"/>
                  <a:pt x="6493173" y="4894391"/>
                  <a:pt x="6493173" y="4877425"/>
                </a:cubicBezTo>
                <a:cubicBezTo>
                  <a:pt x="6493173" y="4859863"/>
                  <a:pt x="6495256" y="4843120"/>
                  <a:pt x="6499423" y="4827196"/>
                </a:cubicBezTo>
                <a:cubicBezTo>
                  <a:pt x="6503591" y="4811271"/>
                  <a:pt x="6511106" y="4798249"/>
                  <a:pt x="6521971" y="4788128"/>
                </a:cubicBezTo>
                <a:cubicBezTo>
                  <a:pt x="6532835" y="4778008"/>
                  <a:pt x="6547941" y="4772948"/>
                  <a:pt x="6567289" y="4772948"/>
                </a:cubicBezTo>
                <a:close/>
                <a:moveTo>
                  <a:pt x="5696942" y="4756428"/>
                </a:moveTo>
                <a:cubicBezTo>
                  <a:pt x="5713908" y="4756428"/>
                  <a:pt x="5729089" y="4761190"/>
                  <a:pt x="5742483" y="4770715"/>
                </a:cubicBezTo>
                <a:cubicBezTo>
                  <a:pt x="5755878" y="4780240"/>
                  <a:pt x="5763319" y="4796016"/>
                  <a:pt x="5764807" y="4818043"/>
                </a:cubicBezTo>
                <a:lnTo>
                  <a:pt x="5629969" y="4818043"/>
                </a:lnTo>
                <a:cubicBezTo>
                  <a:pt x="5632053" y="4798100"/>
                  <a:pt x="5639420" y="4782845"/>
                  <a:pt x="5652070" y="4772278"/>
                </a:cubicBezTo>
                <a:cubicBezTo>
                  <a:pt x="5664720" y="4761711"/>
                  <a:pt x="5679678" y="4756428"/>
                  <a:pt x="5696942" y="4756428"/>
                </a:cubicBezTo>
                <a:close/>
                <a:moveTo>
                  <a:pt x="4868267" y="4756428"/>
                </a:moveTo>
                <a:cubicBezTo>
                  <a:pt x="4885233" y="4756428"/>
                  <a:pt x="4900414" y="4761190"/>
                  <a:pt x="4913808" y="4770715"/>
                </a:cubicBezTo>
                <a:cubicBezTo>
                  <a:pt x="4927203" y="4780240"/>
                  <a:pt x="4934644" y="4796016"/>
                  <a:pt x="4936133" y="4818043"/>
                </a:cubicBezTo>
                <a:lnTo>
                  <a:pt x="4801294" y="4818043"/>
                </a:lnTo>
                <a:cubicBezTo>
                  <a:pt x="4803378" y="4798100"/>
                  <a:pt x="4810745" y="4782845"/>
                  <a:pt x="4823396" y="4772278"/>
                </a:cubicBezTo>
                <a:cubicBezTo>
                  <a:pt x="4836046" y="4761711"/>
                  <a:pt x="4851003" y="4756428"/>
                  <a:pt x="4868267" y="4756428"/>
                </a:cubicBezTo>
                <a:close/>
                <a:moveTo>
                  <a:pt x="7430343" y="4656862"/>
                </a:moveTo>
                <a:lnTo>
                  <a:pt x="7430343" y="4943951"/>
                </a:lnTo>
                <a:cubicBezTo>
                  <a:pt x="7430343" y="4997529"/>
                  <a:pt x="7443515" y="5036969"/>
                  <a:pt x="7469857" y="5062270"/>
                </a:cubicBezTo>
                <a:cubicBezTo>
                  <a:pt x="7496200" y="5087570"/>
                  <a:pt x="7530951" y="5100221"/>
                  <a:pt x="7574111" y="5100221"/>
                </a:cubicBezTo>
                <a:cubicBezTo>
                  <a:pt x="7611318" y="5100221"/>
                  <a:pt x="7641158" y="5093598"/>
                  <a:pt x="7663631" y="5080352"/>
                </a:cubicBezTo>
                <a:cubicBezTo>
                  <a:pt x="7686104" y="5067107"/>
                  <a:pt x="7705080" y="5050661"/>
                  <a:pt x="7720558" y="5031016"/>
                </a:cubicBezTo>
                <a:lnTo>
                  <a:pt x="7722344" y="5093970"/>
                </a:lnTo>
                <a:lnTo>
                  <a:pt x="7883078" y="5093970"/>
                </a:lnTo>
                <a:lnTo>
                  <a:pt x="7883078" y="4656862"/>
                </a:lnTo>
                <a:lnTo>
                  <a:pt x="7716540" y="4656862"/>
                </a:lnTo>
                <a:lnTo>
                  <a:pt x="7716540" y="4928324"/>
                </a:lnTo>
                <a:cubicBezTo>
                  <a:pt x="7705229" y="4942016"/>
                  <a:pt x="7693248" y="4952509"/>
                  <a:pt x="7680598" y="4959801"/>
                </a:cubicBezTo>
                <a:cubicBezTo>
                  <a:pt x="7667947" y="4967094"/>
                  <a:pt x="7654627" y="4970740"/>
                  <a:pt x="7640637" y="4970740"/>
                </a:cubicBezTo>
                <a:cubicBezTo>
                  <a:pt x="7631410" y="4970740"/>
                  <a:pt x="7623522" y="4968954"/>
                  <a:pt x="7616974" y="4965383"/>
                </a:cubicBezTo>
                <a:cubicBezTo>
                  <a:pt x="7610425" y="4961811"/>
                  <a:pt x="7605440" y="4956527"/>
                  <a:pt x="7602017" y="4949532"/>
                </a:cubicBezTo>
                <a:cubicBezTo>
                  <a:pt x="7598593" y="4942537"/>
                  <a:pt x="7596882" y="4933980"/>
                  <a:pt x="7596882" y="4923859"/>
                </a:cubicBezTo>
                <a:lnTo>
                  <a:pt x="7596882" y="4656862"/>
                </a:lnTo>
                <a:close/>
                <a:moveTo>
                  <a:pt x="5696942" y="4651504"/>
                </a:moveTo>
                <a:cubicBezTo>
                  <a:pt x="5651400" y="4651504"/>
                  <a:pt x="5610845" y="4659987"/>
                  <a:pt x="5575275" y="4676954"/>
                </a:cubicBezTo>
                <a:cubicBezTo>
                  <a:pt x="5539705" y="4693920"/>
                  <a:pt x="5511800" y="4718774"/>
                  <a:pt x="5491559" y="4751516"/>
                </a:cubicBezTo>
                <a:cubicBezTo>
                  <a:pt x="5471318" y="4784259"/>
                  <a:pt x="5461199" y="4824591"/>
                  <a:pt x="5461199" y="4872514"/>
                </a:cubicBezTo>
                <a:cubicBezTo>
                  <a:pt x="5461199" y="4925497"/>
                  <a:pt x="5471542" y="4968954"/>
                  <a:pt x="5492229" y="5002887"/>
                </a:cubicBezTo>
                <a:cubicBezTo>
                  <a:pt x="5512916" y="5036820"/>
                  <a:pt x="5541342" y="5061823"/>
                  <a:pt x="5577507" y="5077897"/>
                </a:cubicBezTo>
                <a:cubicBezTo>
                  <a:pt x="5613672" y="5093970"/>
                  <a:pt x="5654675" y="5102007"/>
                  <a:pt x="5700514" y="5102007"/>
                </a:cubicBezTo>
                <a:cubicBezTo>
                  <a:pt x="5743972" y="5102007"/>
                  <a:pt x="5782295" y="5096872"/>
                  <a:pt x="5815483" y="5086603"/>
                </a:cubicBezTo>
                <a:cubicBezTo>
                  <a:pt x="5848673" y="5076334"/>
                  <a:pt x="5875015" y="5059740"/>
                  <a:pt x="5894511" y="5036820"/>
                </a:cubicBezTo>
                <a:cubicBezTo>
                  <a:pt x="5914008" y="5013900"/>
                  <a:pt x="5924947" y="4983540"/>
                  <a:pt x="5927328" y="4945737"/>
                </a:cubicBezTo>
                <a:lnTo>
                  <a:pt x="5772844" y="4945737"/>
                </a:lnTo>
                <a:cubicBezTo>
                  <a:pt x="5771951" y="4961811"/>
                  <a:pt x="5765031" y="4973345"/>
                  <a:pt x="5752083" y="4980340"/>
                </a:cubicBezTo>
                <a:cubicBezTo>
                  <a:pt x="5739135" y="4987335"/>
                  <a:pt x="5722838" y="4990832"/>
                  <a:pt x="5703193" y="4990832"/>
                </a:cubicBezTo>
                <a:cubicBezTo>
                  <a:pt x="5685036" y="4990832"/>
                  <a:pt x="5670377" y="4986963"/>
                  <a:pt x="5659214" y="4979224"/>
                </a:cubicBezTo>
                <a:cubicBezTo>
                  <a:pt x="5648052" y="4971484"/>
                  <a:pt x="5639941" y="4961215"/>
                  <a:pt x="5634881" y="4948416"/>
                </a:cubicBezTo>
                <a:cubicBezTo>
                  <a:pt x="5629820" y="4935617"/>
                  <a:pt x="5626992" y="4921925"/>
                  <a:pt x="5626397" y="4907340"/>
                </a:cubicBezTo>
                <a:lnTo>
                  <a:pt x="5927328" y="4907340"/>
                </a:lnTo>
                <a:cubicBezTo>
                  <a:pt x="5927923" y="4904065"/>
                  <a:pt x="5928370" y="4900047"/>
                  <a:pt x="5928667" y="4895284"/>
                </a:cubicBezTo>
                <a:cubicBezTo>
                  <a:pt x="5928965" y="4890522"/>
                  <a:pt x="5929114" y="4886652"/>
                  <a:pt x="5929114" y="4883676"/>
                </a:cubicBezTo>
                <a:cubicBezTo>
                  <a:pt x="5929114" y="4807774"/>
                  <a:pt x="5908129" y="4750103"/>
                  <a:pt x="5866159" y="4710663"/>
                </a:cubicBezTo>
                <a:cubicBezTo>
                  <a:pt x="5824190" y="4671224"/>
                  <a:pt x="5767784" y="4651504"/>
                  <a:pt x="5696942" y="4651504"/>
                </a:cubicBezTo>
                <a:close/>
                <a:moveTo>
                  <a:pt x="4868267" y="4651504"/>
                </a:moveTo>
                <a:cubicBezTo>
                  <a:pt x="4822725" y="4651504"/>
                  <a:pt x="4782170" y="4659987"/>
                  <a:pt x="4746600" y="4676954"/>
                </a:cubicBezTo>
                <a:cubicBezTo>
                  <a:pt x="4711030" y="4693920"/>
                  <a:pt x="4683125" y="4718774"/>
                  <a:pt x="4662884" y="4751516"/>
                </a:cubicBezTo>
                <a:cubicBezTo>
                  <a:pt x="4642643" y="4784259"/>
                  <a:pt x="4632523" y="4824591"/>
                  <a:pt x="4632523" y="4872514"/>
                </a:cubicBezTo>
                <a:cubicBezTo>
                  <a:pt x="4632523" y="4925497"/>
                  <a:pt x="4642867" y="4968954"/>
                  <a:pt x="4663554" y="5002887"/>
                </a:cubicBezTo>
                <a:cubicBezTo>
                  <a:pt x="4684241" y="5036820"/>
                  <a:pt x="4712667" y="5061823"/>
                  <a:pt x="4748832" y="5077897"/>
                </a:cubicBezTo>
                <a:cubicBezTo>
                  <a:pt x="4784997" y="5093970"/>
                  <a:pt x="4826000" y="5102007"/>
                  <a:pt x="4871840" y="5102007"/>
                </a:cubicBezTo>
                <a:cubicBezTo>
                  <a:pt x="4915297" y="5102007"/>
                  <a:pt x="4953620" y="5096872"/>
                  <a:pt x="4986809" y="5086603"/>
                </a:cubicBezTo>
                <a:cubicBezTo>
                  <a:pt x="5019997" y="5076334"/>
                  <a:pt x="5046340" y="5059740"/>
                  <a:pt x="5065836" y="5036820"/>
                </a:cubicBezTo>
                <a:cubicBezTo>
                  <a:pt x="5085333" y="5013900"/>
                  <a:pt x="5096272" y="4983540"/>
                  <a:pt x="5098653" y="4945737"/>
                </a:cubicBezTo>
                <a:lnTo>
                  <a:pt x="4944169" y="4945737"/>
                </a:lnTo>
                <a:cubicBezTo>
                  <a:pt x="4943276" y="4961811"/>
                  <a:pt x="4936356" y="4973345"/>
                  <a:pt x="4923408" y="4980340"/>
                </a:cubicBezTo>
                <a:cubicBezTo>
                  <a:pt x="4910461" y="4987335"/>
                  <a:pt x="4894163" y="4990832"/>
                  <a:pt x="4874518" y="4990832"/>
                </a:cubicBezTo>
                <a:cubicBezTo>
                  <a:pt x="4856360" y="4990832"/>
                  <a:pt x="4841701" y="4986963"/>
                  <a:pt x="4830540" y="4979224"/>
                </a:cubicBezTo>
                <a:cubicBezTo>
                  <a:pt x="4819377" y="4971484"/>
                  <a:pt x="4811266" y="4961215"/>
                  <a:pt x="4806205" y="4948416"/>
                </a:cubicBezTo>
                <a:cubicBezTo>
                  <a:pt x="4801146" y="4935617"/>
                  <a:pt x="4798318" y="4921925"/>
                  <a:pt x="4797722" y="4907340"/>
                </a:cubicBezTo>
                <a:lnTo>
                  <a:pt x="5098653" y="4907340"/>
                </a:lnTo>
                <a:cubicBezTo>
                  <a:pt x="5099248" y="4904065"/>
                  <a:pt x="5099694" y="4900047"/>
                  <a:pt x="5099992" y="4895284"/>
                </a:cubicBezTo>
                <a:cubicBezTo>
                  <a:pt x="5100290" y="4890522"/>
                  <a:pt x="5100439" y="4886652"/>
                  <a:pt x="5100439" y="4883676"/>
                </a:cubicBezTo>
                <a:cubicBezTo>
                  <a:pt x="5100439" y="4807774"/>
                  <a:pt x="5079454" y="4750103"/>
                  <a:pt x="5037484" y="4710663"/>
                </a:cubicBezTo>
                <a:cubicBezTo>
                  <a:pt x="4995515" y="4671224"/>
                  <a:pt x="4939109" y="4651504"/>
                  <a:pt x="4868267" y="4651504"/>
                </a:cubicBezTo>
                <a:close/>
                <a:moveTo>
                  <a:pt x="7189539" y="4650611"/>
                </a:moveTo>
                <a:cubicBezTo>
                  <a:pt x="7152630" y="4650611"/>
                  <a:pt x="7122939" y="4657234"/>
                  <a:pt x="7100466" y="4670480"/>
                </a:cubicBezTo>
                <a:cubicBezTo>
                  <a:pt x="7077993" y="4683725"/>
                  <a:pt x="7058868" y="4700171"/>
                  <a:pt x="7043093" y="4719816"/>
                </a:cubicBezTo>
                <a:lnTo>
                  <a:pt x="7041307" y="4656862"/>
                </a:lnTo>
                <a:lnTo>
                  <a:pt x="6880572" y="4656862"/>
                </a:lnTo>
                <a:lnTo>
                  <a:pt x="6880572" y="5093970"/>
                </a:lnTo>
                <a:lnTo>
                  <a:pt x="7046664" y="5093970"/>
                </a:lnTo>
                <a:lnTo>
                  <a:pt x="7046664" y="4822508"/>
                </a:lnTo>
                <a:cubicBezTo>
                  <a:pt x="7058273" y="4808518"/>
                  <a:pt x="7070402" y="4798025"/>
                  <a:pt x="7083053" y="4791030"/>
                </a:cubicBezTo>
                <a:cubicBezTo>
                  <a:pt x="7095703" y="4784035"/>
                  <a:pt x="7108875" y="4780538"/>
                  <a:pt x="7122567" y="4780538"/>
                </a:cubicBezTo>
                <a:cubicBezTo>
                  <a:pt x="7132092" y="4780538"/>
                  <a:pt x="7140128" y="4782324"/>
                  <a:pt x="7146677" y="4785896"/>
                </a:cubicBezTo>
                <a:cubicBezTo>
                  <a:pt x="7153225" y="4789468"/>
                  <a:pt x="7158211" y="4794677"/>
                  <a:pt x="7161634" y="4801523"/>
                </a:cubicBezTo>
                <a:cubicBezTo>
                  <a:pt x="7165057" y="4808369"/>
                  <a:pt x="7166769" y="4816852"/>
                  <a:pt x="7166769" y="4826972"/>
                </a:cubicBezTo>
                <a:lnTo>
                  <a:pt x="7166769" y="5093970"/>
                </a:lnTo>
                <a:lnTo>
                  <a:pt x="7332861" y="5093970"/>
                </a:lnTo>
                <a:lnTo>
                  <a:pt x="7332861" y="4806881"/>
                </a:lnTo>
                <a:cubicBezTo>
                  <a:pt x="7332861" y="4753302"/>
                  <a:pt x="7319690" y="4713863"/>
                  <a:pt x="7293347" y="4688562"/>
                </a:cubicBezTo>
                <a:cubicBezTo>
                  <a:pt x="7267004" y="4663261"/>
                  <a:pt x="7232402" y="4650611"/>
                  <a:pt x="7189539" y="4650611"/>
                </a:cubicBezTo>
                <a:close/>
                <a:moveTo>
                  <a:pt x="6567289" y="4647932"/>
                </a:moveTo>
                <a:cubicBezTo>
                  <a:pt x="6521152" y="4647932"/>
                  <a:pt x="6480001" y="4656713"/>
                  <a:pt x="6443836" y="4674275"/>
                </a:cubicBezTo>
                <a:cubicBezTo>
                  <a:pt x="6407671" y="4691836"/>
                  <a:pt x="6379319" y="4717658"/>
                  <a:pt x="6358781" y="4751740"/>
                </a:cubicBezTo>
                <a:cubicBezTo>
                  <a:pt x="6338242" y="4785821"/>
                  <a:pt x="6327973" y="4827716"/>
                  <a:pt x="6327973" y="4877425"/>
                </a:cubicBezTo>
                <a:cubicBezTo>
                  <a:pt x="6327973" y="4926241"/>
                  <a:pt x="6338242" y="4967466"/>
                  <a:pt x="6358781" y="5001101"/>
                </a:cubicBezTo>
                <a:cubicBezTo>
                  <a:pt x="6379319" y="5034736"/>
                  <a:pt x="6407671" y="5060112"/>
                  <a:pt x="6443836" y="5077227"/>
                </a:cubicBezTo>
                <a:cubicBezTo>
                  <a:pt x="6480001" y="5094342"/>
                  <a:pt x="6521152" y="5102900"/>
                  <a:pt x="6567289" y="5102900"/>
                </a:cubicBezTo>
                <a:cubicBezTo>
                  <a:pt x="6612830" y="5102900"/>
                  <a:pt x="6653535" y="5094342"/>
                  <a:pt x="6689402" y="5077227"/>
                </a:cubicBezTo>
                <a:cubicBezTo>
                  <a:pt x="6725270" y="5060112"/>
                  <a:pt x="6753547" y="5034736"/>
                  <a:pt x="6774235" y="5001101"/>
                </a:cubicBezTo>
                <a:cubicBezTo>
                  <a:pt x="6794922" y="4967466"/>
                  <a:pt x="6805265" y="4926241"/>
                  <a:pt x="6805265" y="4877425"/>
                </a:cubicBezTo>
                <a:cubicBezTo>
                  <a:pt x="6805265" y="4827716"/>
                  <a:pt x="6794922" y="4785821"/>
                  <a:pt x="6774235" y="4751740"/>
                </a:cubicBezTo>
                <a:cubicBezTo>
                  <a:pt x="6753547" y="4717658"/>
                  <a:pt x="6725270" y="4691836"/>
                  <a:pt x="6689402" y="4674275"/>
                </a:cubicBezTo>
                <a:cubicBezTo>
                  <a:pt x="6653535" y="4656713"/>
                  <a:pt x="6612830" y="4647932"/>
                  <a:pt x="6567289" y="4647932"/>
                </a:cubicBezTo>
                <a:close/>
                <a:moveTo>
                  <a:pt x="4326532" y="4549706"/>
                </a:moveTo>
                <a:lnTo>
                  <a:pt x="4326532" y="4656862"/>
                </a:lnTo>
                <a:lnTo>
                  <a:pt x="4255095" y="4656862"/>
                </a:lnTo>
                <a:lnTo>
                  <a:pt x="4255095" y="4783217"/>
                </a:lnTo>
                <a:lnTo>
                  <a:pt x="4326532" y="4783217"/>
                </a:lnTo>
                <a:lnTo>
                  <a:pt x="4326532" y="4930110"/>
                </a:lnTo>
                <a:cubicBezTo>
                  <a:pt x="4326532" y="4972080"/>
                  <a:pt x="4332783" y="5004971"/>
                  <a:pt x="4345285" y="5028783"/>
                </a:cubicBezTo>
                <a:cubicBezTo>
                  <a:pt x="4357786" y="5052596"/>
                  <a:pt x="4379218" y="5069413"/>
                  <a:pt x="4409579" y="5079236"/>
                </a:cubicBezTo>
                <a:cubicBezTo>
                  <a:pt x="4439940" y="5089059"/>
                  <a:pt x="4482058" y="5093970"/>
                  <a:pt x="4535935" y="5093970"/>
                </a:cubicBezTo>
                <a:lnTo>
                  <a:pt x="4574332" y="5093970"/>
                </a:lnTo>
                <a:lnTo>
                  <a:pt x="4574332" y="4966722"/>
                </a:lnTo>
                <a:lnTo>
                  <a:pt x="4538612" y="4966722"/>
                </a:lnTo>
                <a:cubicBezTo>
                  <a:pt x="4520455" y="4966722"/>
                  <a:pt x="4508326" y="4963373"/>
                  <a:pt x="4502224" y="4956676"/>
                </a:cubicBezTo>
                <a:cubicBezTo>
                  <a:pt x="4496122" y="4949979"/>
                  <a:pt x="4493071" y="4937552"/>
                  <a:pt x="4493071" y="4919395"/>
                </a:cubicBezTo>
                <a:lnTo>
                  <a:pt x="4493071" y="4783217"/>
                </a:lnTo>
                <a:lnTo>
                  <a:pt x="4576117" y="4783217"/>
                </a:lnTo>
                <a:lnTo>
                  <a:pt x="4576117" y="4656862"/>
                </a:lnTo>
                <a:lnTo>
                  <a:pt x="4493071" y="4656862"/>
                </a:lnTo>
                <a:lnTo>
                  <a:pt x="4493071" y="4549706"/>
                </a:lnTo>
                <a:close/>
                <a:moveTo>
                  <a:pt x="6240909" y="4493002"/>
                </a:moveTo>
                <a:cubicBezTo>
                  <a:pt x="6200427" y="4493002"/>
                  <a:pt x="6166718" y="4495458"/>
                  <a:pt x="6139780" y="4500369"/>
                </a:cubicBezTo>
                <a:cubicBezTo>
                  <a:pt x="6112842" y="4505280"/>
                  <a:pt x="6091485" y="4513689"/>
                  <a:pt x="6075710" y="4525595"/>
                </a:cubicBezTo>
                <a:cubicBezTo>
                  <a:pt x="6059934" y="4537502"/>
                  <a:pt x="6048623" y="4553873"/>
                  <a:pt x="6041777" y="4574709"/>
                </a:cubicBezTo>
                <a:cubicBezTo>
                  <a:pt x="6034931" y="4595545"/>
                  <a:pt x="6031507" y="4621738"/>
                  <a:pt x="6031507" y="4653290"/>
                </a:cubicBezTo>
                <a:lnTo>
                  <a:pt x="6031507" y="4656862"/>
                </a:lnTo>
                <a:lnTo>
                  <a:pt x="5960070" y="4656862"/>
                </a:lnTo>
                <a:lnTo>
                  <a:pt x="5960070" y="4783217"/>
                </a:lnTo>
                <a:lnTo>
                  <a:pt x="6031507" y="4783217"/>
                </a:lnTo>
                <a:lnTo>
                  <a:pt x="6031507" y="5093970"/>
                </a:lnTo>
                <a:lnTo>
                  <a:pt x="6198046" y="5093970"/>
                </a:lnTo>
                <a:lnTo>
                  <a:pt x="6198046" y="4783217"/>
                </a:lnTo>
                <a:lnTo>
                  <a:pt x="6282878" y="4783217"/>
                </a:lnTo>
                <a:lnTo>
                  <a:pt x="6282878" y="4656862"/>
                </a:lnTo>
                <a:lnTo>
                  <a:pt x="6198046" y="4656862"/>
                </a:lnTo>
                <a:lnTo>
                  <a:pt x="6198046" y="4654183"/>
                </a:lnTo>
                <a:cubicBezTo>
                  <a:pt x="6198046" y="4635431"/>
                  <a:pt x="6201097" y="4623152"/>
                  <a:pt x="6207199" y="4617348"/>
                </a:cubicBezTo>
                <a:cubicBezTo>
                  <a:pt x="6213301" y="4611544"/>
                  <a:pt x="6225431" y="4608641"/>
                  <a:pt x="6243588" y="4608641"/>
                </a:cubicBezTo>
                <a:lnTo>
                  <a:pt x="6281985" y="4608641"/>
                </a:lnTo>
                <a:lnTo>
                  <a:pt x="6281985" y="4493002"/>
                </a:lnTo>
                <a:close/>
                <a:moveTo>
                  <a:pt x="5177383" y="4493002"/>
                </a:moveTo>
                <a:lnTo>
                  <a:pt x="5177383" y="4930110"/>
                </a:lnTo>
                <a:cubicBezTo>
                  <a:pt x="5177383" y="4972080"/>
                  <a:pt x="5183485" y="5004971"/>
                  <a:pt x="5195689" y="5028783"/>
                </a:cubicBezTo>
                <a:cubicBezTo>
                  <a:pt x="5207893" y="5052596"/>
                  <a:pt x="5229175" y="5069413"/>
                  <a:pt x="5259536" y="5079236"/>
                </a:cubicBezTo>
                <a:cubicBezTo>
                  <a:pt x="5289897" y="5089059"/>
                  <a:pt x="5332015" y="5093970"/>
                  <a:pt x="5385891" y="5093970"/>
                </a:cubicBezTo>
                <a:lnTo>
                  <a:pt x="5422503" y="5093970"/>
                </a:lnTo>
                <a:lnTo>
                  <a:pt x="5422503" y="4966722"/>
                </a:lnTo>
                <a:lnTo>
                  <a:pt x="5387677" y="4966722"/>
                </a:lnTo>
                <a:cubicBezTo>
                  <a:pt x="5368925" y="4966722"/>
                  <a:pt x="5356721" y="4963373"/>
                  <a:pt x="5351065" y="4956676"/>
                </a:cubicBezTo>
                <a:cubicBezTo>
                  <a:pt x="5345410" y="4949979"/>
                  <a:pt x="5342582" y="4937552"/>
                  <a:pt x="5342582" y="4919395"/>
                </a:cubicBezTo>
                <a:lnTo>
                  <a:pt x="5342582" y="4493002"/>
                </a:lnTo>
                <a:close/>
                <a:moveTo>
                  <a:pt x="9720064" y="3677573"/>
                </a:moveTo>
                <a:cubicBezTo>
                  <a:pt x="9739114" y="3677573"/>
                  <a:pt x="9753774" y="3682633"/>
                  <a:pt x="9764042" y="3692753"/>
                </a:cubicBezTo>
                <a:cubicBezTo>
                  <a:pt x="9774312" y="3702874"/>
                  <a:pt x="9781456" y="3715896"/>
                  <a:pt x="9785474" y="3731821"/>
                </a:cubicBezTo>
                <a:cubicBezTo>
                  <a:pt x="9789492" y="3747745"/>
                  <a:pt x="9791502" y="3764488"/>
                  <a:pt x="9791502" y="3782050"/>
                </a:cubicBezTo>
                <a:cubicBezTo>
                  <a:pt x="9791502" y="3799016"/>
                  <a:pt x="9789492" y="3815164"/>
                  <a:pt x="9785474" y="3830494"/>
                </a:cubicBezTo>
                <a:cubicBezTo>
                  <a:pt x="9781456" y="3845823"/>
                  <a:pt x="9774312" y="3858325"/>
                  <a:pt x="9764042" y="3867998"/>
                </a:cubicBezTo>
                <a:cubicBezTo>
                  <a:pt x="9753774" y="3877672"/>
                  <a:pt x="9739114" y="3882509"/>
                  <a:pt x="9720064" y="3882509"/>
                </a:cubicBezTo>
                <a:cubicBezTo>
                  <a:pt x="9700716" y="3882509"/>
                  <a:pt x="9685610" y="3877672"/>
                  <a:pt x="9674746" y="3867998"/>
                </a:cubicBezTo>
                <a:cubicBezTo>
                  <a:pt x="9663881" y="3858325"/>
                  <a:pt x="9656366" y="3845823"/>
                  <a:pt x="9652198" y="3830494"/>
                </a:cubicBezTo>
                <a:cubicBezTo>
                  <a:pt x="9648031" y="3815164"/>
                  <a:pt x="9645948" y="3799016"/>
                  <a:pt x="9645948" y="3782050"/>
                </a:cubicBezTo>
                <a:cubicBezTo>
                  <a:pt x="9645948" y="3764488"/>
                  <a:pt x="9648031" y="3747745"/>
                  <a:pt x="9652198" y="3731821"/>
                </a:cubicBezTo>
                <a:cubicBezTo>
                  <a:pt x="9656366" y="3715896"/>
                  <a:pt x="9663881" y="3702874"/>
                  <a:pt x="9674746" y="3692753"/>
                </a:cubicBezTo>
                <a:cubicBezTo>
                  <a:pt x="9685610" y="3682633"/>
                  <a:pt x="9700716" y="3677573"/>
                  <a:pt x="9720064" y="3677573"/>
                </a:cubicBezTo>
                <a:close/>
                <a:moveTo>
                  <a:pt x="6691114" y="3677573"/>
                </a:moveTo>
                <a:cubicBezTo>
                  <a:pt x="6710164" y="3677573"/>
                  <a:pt x="6724824" y="3682633"/>
                  <a:pt x="6735093" y="3692753"/>
                </a:cubicBezTo>
                <a:cubicBezTo>
                  <a:pt x="6745362" y="3702874"/>
                  <a:pt x="6752506" y="3715896"/>
                  <a:pt x="6756524" y="3731821"/>
                </a:cubicBezTo>
                <a:cubicBezTo>
                  <a:pt x="6760542" y="3747745"/>
                  <a:pt x="6762552" y="3764488"/>
                  <a:pt x="6762552" y="3782050"/>
                </a:cubicBezTo>
                <a:cubicBezTo>
                  <a:pt x="6762552" y="3799016"/>
                  <a:pt x="6760542" y="3815164"/>
                  <a:pt x="6756524" y="3830494"/>
                </a:cubicBezTo>
                <a:cubicBezTo>
                  <a:pt x="6752506" y="3845823"/>
                  <a:pt x="6745362" y="3858325"/>
                  <a:pt x="6735093" y="3867998"/>
                </a:cubicBezTo>
                <a:cubicBezTo>
                  <a:pt x="6724824" y="3877672"/>
                  <a:pt x="6710164" y="3882509"/>
                  <a:pt x="6691114" y="3882509"/>
                </a:cubicBezTo>
                <a:cubicBezTo>
                  <a:pt x="6671766" y="3882509"/>
                  <a:pt x="6656660" y="3877672"/>
                  <a:pt x="6645796" y="3867998"/>
                </a:cubicBezTo>
                <a:cubicBezTo>
                  <a:pt x="6634931" y="3858325"/>
                  <a:pt x="6627416" y="3845823"/>
                  <a:pt x="6623248" y="3830494"/>
                </a:cubicBezTo>
                <a:cubicBezTo>
                  <a:pt x="6619081" y="3815164"/>
                  <a:pt x="6616998" y="3799016"/>
                  <a:pt x="6616998" y="3782050"/>
                </a:cubicBezTo>
                <a:cubicBezTo>
                  <a:pt x="6616998" y="3764488"/>
                  <a:pt x="6619081" y="3747745"/>
                  <a:pt x="6623248" y="3731821"/>
                </a:cubicBezTo>
                <a:cubicBezTo>
                  <a:pt x="6627416" y="3715896"/>
                  <a:pt x="6634931" y="3702874"/>
                  <a:pt x="6645796" y="3692753"/>
                </a:cubicBezTo>
                <a:cubicBezTo>
                  <a:pt x="6656660" y="3682633"/>
                  <a:pt x="6671766" y="3677573"/>
                  <a:pt x="6691114" y="3677573"/>
                </a:cubicBezTo>
                <a:close/>
                <a:moveTo>
                  <a:pt x="4367014" y="3677573"/>
                </a:moveTo>
                <a:cubicBezTo>
                  <a:pt x="4386064" y="3677573"/>
                  <a:pt x="4400723" y="3682633"/>
                  <a:pt x="4410993" y="3692753"/>
                </a:cubicBezTo>
                <a:cubicBezTo>
                  <a:pt x="4421262" y="3702874"/>
                  <a:pt x="4428405" y="3715896"/>
                  <a:pt x="4432424" y="3731821"/>
                </a:cubicBezTo>
                <a:cubicBezTo>
                  <a:pt x="4436442" y="3747745"/>
                  <a:pt x="4438451" y="3764488"/>
                  <a:pt x="4438451" y="3782050"/>
                </a:cubicBezTo>
                <a:cubicBezTo>
                  <a:pt x="4438451" y="3799016"/>
                  <a:pt x="4436442" y="3815164"/>
                  <a:pt x="4432424" y="3830494"/>
                </a:cubicBezTo>
                <a:cubicBezTo>
                  <a:pt x="4428405" y="3845823"/>
                  <a:pt x="4421262" y="3858325"/>
                  <a:pt x="4410993" y="3867998"/>
                </a:cubicBezTo>
                <a:cubicBezTo>
                  <a:pt x="4400723" y="3877672"/>
                  <a:pt x="4386064" y="3882509"/>
                  <a:pt x="4367014" y="3882509"/>
                </a:cubicBezTo>
                <a:cubicBezTo>
                  <a:pt x="4347666" y="3882509"/>
                  <a:pt x="4332560" y="3877672"/>
                  <a:pt x="4321696" y="3867998"/>
                </a:cubicBezTo>
                <a:cubicBezTo>
                  <a:pt x="4310831" y="3858325"/>
                  <a:pt x="4303315" y="3845823"/>
                  <a:pt x="4299148" y="3830494"/>
                </a:cubicBezTo>
                <a:cubicBezTo>
                  <a:pt x="4294981" y="3815164"/>
                  <a:pt x="4292897" y="3799016"/>
                  <a:pt x="4292897" y="3782050"/>
                </a:cubicBezTo>
                <a:cubicBezTo>
                  <a:pt x="4292897" y="3764488"/>
                  <a:pt x="4294981" y="3747745"/>
                  <a:pt x="4299148" y="3731821"/>
                </a:cubicBezTo>
                <a:cubicBezTo>
                  <a:pt x="4303315" y="3715896"/>
                  <a:pt x="4310831" y="3702874"/>
                  <a:pt x="4321696" y="3692753"/>
                </a:cubicBezTo>
                <a:cubicBezTo>
                  <a:pt x="4332560" y="3682633"/>
                  <a:pt x="4347666" y="3677573"/>
                  <a:pt x="4367014" y="3677573"/>
                </a:cubicBezTo>
                <a:close/>
                <a:moveTo>
                  <a:pt x="3014465" y="3677573"/>
                </a:moveTo>
                <a:cubicBezTo>
                  <a:pt x="3033514" y="3677573"/>
                  <a:pt x="3048174" y="3682633"/>
                  <a:pt x="3058443" y="3692753"/>
                </a:cubicBezTo>
                <a:cubicBezTo>
                  <a:pt x="3068713" y="3702874"/>
                  <a:pt x="3075857" y="3715896"/>
                  <a:pt x="3079875" y="3731821"/>
                </a:cubicBezTo>
                <a:cubicBezTo>
                  <a:pt x="3083892" y="3747745"/>
                  <a:pt x="3085902" y="3764488"/>
                  <a:pt x="3085902" y="3782050"/>
                </a:cubicBezTo>
                <a:cubicBezTo>
                  <a:pt x="3085902" y="3799016"/>
                  <a:pt x="3083892" y="3815164"/>
                  <a:pt x="3079875" y="3830494"/>
                </a:cubicBezTo>
                <a:cubicBezTo>
                  <a:pt x="3075857" y="3845823"/>
                  <a:pt x="3068713" y="3858325"/>
                  <a:pt x="3058443" y="3867998"/>
                </a:cubicBezTo>
                <a:cubicBezTo>
                  <a:pt x="3048174" y="3877672"/>
                  <a:pt x="3033514" y="3882509"/>
                  <a:pt x="3014465" y="3882509"/>
                </a:cubicBezTo>
                <a:cubicBezTo>
                  <a:pt x="2995117" y="3882509"/>
                  <a:pt x="2980010" y="3877672"/>
                  <a:pt x="2969146" y="3867998"/>
                </a:cubicBezTo>
                <a:cubicBezTo>
                  <a:pt x="2958282" y="3858325"/>
                  <a:pt x="2950767" y="3845823"/>
                  <a:pt x="2946599" y="3830494"/>
                </a:cubicBezTo>
                <a:cubicBezTo>
                  <a:pt x="2942432" y="3815164"/>
                  <a:pt x="2940348" y="3799016"/>
                  <a:pt x="2940348" y="3782050"/>
                </a:cubicBezTo>
                <a:cubicBezTo>
                  <a:pt x="2940348" y="3764488"/>
                  <a:pt x="2942432" y="3747745"/>
                  <a:pt x="2946599" y="3731821"/>
                </a:cubicBezTo>
                <a:cubicBezTo>
                  <a:pt x="2950767" y="3715896"/>
                  <a:pt x="2958282" y="3702874"/>
                  <a:pt x="2969146" y="3692753"/>
                </a:cubicBezTo>
                <a:cubicBezTo>
                  <a:pt x="2980010" y="3682633"/>
                  <a:pt x="2995117" y="3677573"/>
                  <a:pt x="3014465" y="3677573"/>
                </a:cubicBezTo>
                <a:close/>
                <a:moveTo>
                  <a:pt x="7244606" y="3676680"/>
                </a:moveTo>
                <a:cubicBezTo>
                  <a:pt x="7265144" y="3676680"/>
                  <a:pt x="7281441" y="3684493"/>
                  <a:pt x="7293496" y="3700120"/>
                </a:cubicBezTo>
                <a:cubicBezTo>
                  <a:pt x="7305551" y="3715747"/>
                  <a:pt x="7311578" y="3742015"/>
                  <a:pt x="7311578" y="3778925"/>
                </a:cubicBezTo>
                <a:cubicBezTo>
                  <a:pt x="7311578" y="3814941"/>
                  <a:pt x="7305477" y="3841358"/>
                  <a:pt x="7293273" y="3858176"/>
                </a:cubicBezTo>
                <a:cubicBezTo>
                  <a:pt x="7281069" y="3874993"/>
                  <a:pt x="7264846" y="3883402"/>
                  <a:pt x="7244606" y="3883402"/>
                </a:cubicBezTo>
                <a:cubicBezTo>
                  <a:pt x="7225853" y="3883402"/>
                  <a:pt x="7210450" y="3877672"/>
                  <a:pt x="7198395" y="3866212"/>
                </a:cubicBezTo>
                <a:cubicBezTo>
                  <a:pt x="7186340" y="3854753"/>
                  <a:pt x="7177038" y="3843070"/>
                  <a:pt x="7170489" y="3831163"/>
                </a:cubicBezTo>
                <a:lnTo>
                  <a:pt x="7170489" y="3731597"/>
                </a:lnTo>
                <a:cubicBezTo>
                  <a:pt x="7174657" y="3720286"/>
                  <a:pt x="7183289" y="3708306"/>
                  <a:pt x="7196385" y="3695655"/>
                </a:cubicBezTo>
                <a:cubicBezTo>
                  <a:pt x="7209482" y="3683005"/>
                  <a:pt x="7225556" y="3676680"/>
                  <a:pt x="7244606" y="3676680"/>
                </a:cubicBezTo>
                <a:close/>
                <a:moveTo>
                  <a:pt x="8680797" y="3561487"/>
                </a:moveTo>
                <a:lnTo>
                  <a:pt x="8680797" y="3998595"/>
                </a:lnTo>
                <a:lnTo>
                  <a:pt x="8846889" y="3998595"/>
                </a:lnTo>
                <a:lnTo>
                  <a:pt x="8846889" y="3561487"/>
                </a:lnTo>
                <a:close/>
                <a:moveTo>
                  <a:pt x="7556847" y="3561487"/>
                </a:moveTo>
                <a:lnTo>
                  <a:pt x="7556847" y="3998595"/>
                </a:lnTo>
                <a:lnTo>
                  <a:pt x="7722939" y="3998595"/>
                </a:lnTo>
                <a:lnTo>
                  <a:pt x="7722939" y="3561487"/>
                </a:lnTo>
                <a:close/>
                <a:moveTo>
                  <a:pt x="5194647" y="3561487"/>
                </a:moveTo>
                <a:lnTo>
                  <a:pt x="5194647" y="3998595"/>
                </a:lnTo>
                <a:lnTo>
                  <a:pt x="5360739" y="3998595"/>
                </a:lnTo>
                <a:lnTo>
                  <a:pt x="5360739" y="3561487"/>
                </a:lnTo>
                <a:close/>
                <a:moveTo>
                  <a:pt x="8437314" y="3555236"/>
                </a:moveTo>
                <a:cubicBezTo>
                  <a:pt x="8400405" y="3555236"/>
                  <a:pt x="8370714" y="3561859"/>
                  <a:pt x="8348241" y="3575105"/>
                </a:cubicBezTo>
                <a:cubicBezTo>
                  <a:pt x="8325768" y="3588350"/>
                  <a:pt x="8306643" y="3604796"/>
                  <a:pt x="8290868" y="3624441"/>
                </a:cubicBezTo>
                <a:lnTo>
                  <a:pt x="8289082" y="3561487"/>
                </a:lnTo>
                <a:lnTo>
                  <a:pt x="8128347" y="3561487"/>
                </a:lnTo>
                <a:lnTo>
                  <a:pt x="8128347" y="3998595"/>
                </a:lnTo>
                <a:lnTo>
                  <a:pt x="8294439" y="3998595"/>
                </a:lnTo>
                <a:lnTo>
                  <a:pt x="8294439" y="3727133"/>
                </a:lnTo>
                <a:cubicBezTo>
                  <a:pt x="8306048" y="3713143"/>
                  <a:pt x="8318177" y="3702650"/>
                  <a:pt x="8330828" y="3695655"/>
                </a:cubicBezTo>
                <a:cubicBezTo>
                  <a:pt x="8343478" y="3688660"/>
                  <a:pt x="8356650" y="3685163"/>
                  <a:pt x="8370342" y="3685163"/>
                </a:cubicBezTo>
                <a:cubicBezTo>
                  <a:pt x="8379867" y="3685163"/>
                  <a:pt x="8387903" y="3686949"/>
                  <a:pt x="8394452" y="3690521"/>
                </a:cubicBezTo>
                <a:cubicBezTo>
                  <a:pt x="8401000" y="3694093"/>
                  <a:pt x="8405986" y="3699302"/>
                  <a:pt x="8409409" y="3706148"/>
                </a:cubicBezTo>
                <a:cubicBezTo>
                  <a:pt x="8412832" y="3712994"/>
                  <a:pt x="8414544" y="3721477"/>
                  <a:pt x="8414544" y="3731597"/>
                </a:cubicBezTo>
                <a:lnTo>
                  <a:pt x="8414544" y="3998595"/>
                </a:lnTo>
                <a:lnTo>
                  <a:pt x="8580636" y="3998595"/>
                </a:lnTo>
                <a:lnTo>
                  <a:pt x="8580636" y="3711506"/>
                </a:lnTo>
                <a:cubicBezTo>
                  <a:pt x="8580636" y="3657927"/>
                  <a:pt x="8567464" y="3618488"/>
                  <a:pt x="8541122" y="3593187"/>
                </a:cubicBezTo>
                <a:cubicBezTo>
                  <a:pt x="8514779" y="3567886"/>
                  <a:pt x="8480176" y="3555236"/>
                  <a:pt x="8437314" y="3555236"/>
                </a:cubicBezTo>
                <a:close/>
                <a:moveTo>
                  <a:pt x="5956349" y="3555236"/>
                </a:moveTo>
                <a:cubicBezTo>
                  <a:pt x="5920631" y="3555236"/>
                  <a:pt x="5891832" y="3561859"/>
                  <a:pt x="5869955" y="3575105"/>
                </a:cubicBezTo>
                <a:cubicBezTo>
                  <a:pt x="5848077" y="3588350"/>
                  <a:pt x="5829548" y="3604796"/>
                  <a:pt x="5814367" y="3624441"/>
                </a:cubicBezTo>
                <a:lnTo>
                  <a:pt x="5812582" y="3561487"/>
                </a:lnTo>
                <a:lnTo>
                  <a:pt x="5651847" y="3561487"/>
                </a:lnTo>
                <a:lnTo>
                  <a:pt x="5651847" y="3998595"/>
                </a:lnTo>
                <a:lnTo>
                  <a:pt x="5817939" y="3998595"/>
                </a:lnTo>
                <a:lnTo>
                  <a:pt x="5817939" y="3727133"/>
                </a:lnTo>
                <a:cubicBezTo>
                  <a:pt x="5828357" y="3713143"/>
                  <a:pt x="5839669" y="3702650"/>
                  <a:pt x="5851872" y="3695655"/>
                </a:cubicBezTo>
                <a:cubicBezTo>
                  <a:pt x="5864076" y="3688660"/>
                  <a:pt x="5876578" y="3685163"/>
                  <a:pt x="5889377" y="3685163"/>
                </a:cubicBezTo>
                <a:cubicBezTo>
                  <a:pt x="5898009" y="3685163"/>
                  <a:pt x="5905227" y="3686949"/>
                  <a:pt x="5911031" y="3690521"/>
                </a:cubicBezTo>
                <a:cubicBezTo>
                  <a:pt x="5916835" y="3694093"/>
                  <a:pt x="5921226" y="3699302"/>
                  <a:pt x="5924202" y="3706148"/>
                </a:cubicBezTo>
                <a:cubicBezTo>
                  <a:pt x="5927179" y="3712994"/>
                  <a:pt x="5928667" y="3721477"/>
                  <a:pt x="5928667" y="3731597"/>
                </a:cubicBezTo>
                <a:lnTo>
                  <a:pt x="5928667" y="3998595"/>
                </a:lnTo>
                <a:lnTo>
                  <a:pt x="6095206" y="3998595"/>
                </a:lnTo>
                <a:lnTo>
                  <a:pt x="6095206" y="3727133"/>
                </a:lnTo>
                <a:cubicBezTo>
                  <a:pt x="6105624" y="3713143"/>
                  <a:pt x="6116935" y="3702650"/>
                  <a:pt x="6129139" y="3695655"/>
                </a:cubicBezTo>
                <a:cubicBezTo>
                  <a:pt x="6141343" y="3688660"/>
                  <a:pt x="6153844" y="3685163"/>
                  <a:pt x="6166643" y="3685163"/>
                </a:cubicBezTo>
                <a:cubicBezTo>
                  <a:pt x="6175275" y="3685163"/>
                  <a:pt x="6182494" y="3686949"/>
                  <a:pt x="6188298" y="3690521"/>
                </a:cubicBezTo>
                <a:cubicBezTo>
                  <a:pt x="6194102" y="3694093"/>
                  <a:pt x="6198493" y="3699302"/>
                  <a:pt x="6201469" y="3706148"/>
                </a:cubicBezTo>
                <a:cubicBezTo>
                  <a:pt x="6204446" y="3712994"/>
                  <a:pt x="6205934" y="3721477"/>
                  <a:pt x="6205934" y="3731597"/>
                </a:cubicBezTo>
                <a:lnTo>
                  <a:pt x="6205934" y="3998595"/>
                </a:lnTo>
                <a:lnTo>
                  <a:pt x="6372027" y="3998595"/>
                </a:lnTo>
                <a:lnTo>
                  <a:pt x="6372027" y="3711506"/>
                </a:lnTo>
                <a:cubicBezTo>
                  <a:pt x="6372027" y="3657927"/>
                  <a:pt x="6359301" y="3618488"/>
                  <a:pt x="6333852" y="3593187"/>
                </a:cubicBezTo>
                <a:cubicBezTo>
                  <a:pt x="6308402" y="3567886"/>
                  <a:pt x="6274841" y="3555236"/>
                  <a:pt x="6233170" y="3555236"/>
                </a:cubicBezTo>
                <a:cubicBezTo>
                  <a:pt x="6197451" y="3555236"/>
                  <a:pt x="6168132" y="3562157"/>
                  <a:pt x="6145212" y="3575998"/>
                </a:cubicBezTo>
                <a:cubicBezTo>
                  <a:pt x="6133752" y="3582918"/>
                  <a:pt x="6122479" y="3590973"/>
                  <a:pt x="6111391" y="3600164"/>
                </a:cubicBezTo>
                <a:lnTo>
                  <a:pt x="6080291" y="3629618"/>
                </a:lnTo>
                <a:lnTo>
                  <a:pt x="6073733" y="3614814"/>
                </a:lnTo>
                <a:cubicBezTo>
                  <a:pt x="6068961" y="3606721"/>
                  <a:pt x="6063395" y="3599512"/>
                  <a:pt x="6057032" y="3593187"/>
                </a:cubicBezTo>
                <a:cubicBezTo>
                  <a:pt x="6031582" y="3567886"/>
                  <a:pt x="5998021" y="3555236"/>
                  <a:pt x="5956349" y="3555236"/>
                </a:cubicBezTo>
                <a:close/>
                <a:moveTo>
                  <a:pt x="4896842" y="3555236"/>
                </a:moveTo>
                <a:cubicBezTo>
                  <a:pt x="4849217" y="3555236"/>
                  <a:pt x="4807768" y="3564240"/>
                  <a:pt x="4772496" y="3582248"/>
                </a:cubicBezTo>
                <a:cubicBezTo>
                  <a:pt x="4737224" y="3600257"/>
                  <a:pt x="4709839" y="3626376"/>
                  <a:pt x="4690343" y="3660606"/>
                </a:cubicBezTo>
                <a:cubicBezTo>
                  <a:pt x="4670847" y="3694837"/>
                  <a:pt x="4661098" y="3736211"/>
                  <a:pt x="4661098" y="3784729"/>
                </a:cubicBezTo>
                <a:cubicBezTo>
                  <a:pt x="4661098" y="3832056"/>
                  <a:pt x="4670698" y="3872240"/>
                  <a:pt x="4689896" y="3905280"/>
                </a:cubicBezTo>
                <a:cubicBezTo>
                  <a:pt x="4709095" y="3938320"/>
                  <a:pt x="4736331" y="3963472"/>
                  <a:pt x="4771603" y="3980736"/>
                </a:cubicBezTo>
                <a:cubicBezTo>
                  <a:pt x="4806875" y="3998000"/>
                  <a:pt x="4848621" y="4006632"/>
                  <a:pt x="4896842" y="4006632"/>
                </a:cubicBezTo>
                <a:cubicBezTo>
                  <a:pt x="4943574" y="4006632"/>
                  <a:pt x="4983236" y="3999116"/>
                  <a:pt x="5015830" y="3984084"/>
                </a:cubicBezTo>
                <a:cubicBezTo>
                  <a:pt x="5048423" y="3969053"/>
                  <a:pt x="5073426" y="3947175"/>
                  <a:pt x="5090839" y="3918451"/>
                </a:cubicBezTo>
                <a:cubicBezTo>
                  <a:pt x="5108252" y="3889727"/>
                  <a:pt x="5117405" y="3855125"/>
                  <a:pt x="5118298" y="3814643"/>
                </a:cubicBezTo>
                <a:lnTo>
                  <a:pt x="4958010" y="3814643"/>
                </a:lnTo>
                <a:cubicBezTo>
                  <a:pt x="4958010" y="3835777"/>
                  <a:pt x="4952876" y="3852371"/>
                  <a:pt x="4942606" y="3864426"/>
                </a:cubicBezTo>
                <a:cubicBezTo>
                  <a:pt x="4932338" y="3876482"/>
                  <a:pt x="4917082" y="3882509"/>
                  <a:pt x="4896842" y="3882509"/>
                </a:cubicBezTo>
                <a:cubicBezTo>
                  <a:pt x="4878982" y="3882509"/>
                  <a:pt x="4864918" y="3878714"/>
                  <a:pt x="4854649" y="3871124"/>
                </a:cubicBezTo>
                <a:cubicBezTo>
                  <a:pt x="4844380" y="3863533"/>
                  <a:pt x="4837088" y="3852446"/>
                  <a:pt x="4832771" y="3837861"/>
                </a:cubicBezTo>
                <a:cubicBezTo>
                  <a:pt x="4828455" y="3823275"/>
                  <a:pt x="4826297" y="3805565"/>
                  <a:pt x="4826297" y="3784729"/>
                </a:cubicBezTo>
                <a:cubicBezTo>
                  <a:pt x="4826297" y="3750796"/>
                  <a:pt x="4831283" y="3724900"/>
                  <a:pt x="4841255" y="3707041"/>
                </a:cubicBezTo>
                <a:cubicBezTo>
                  <a:pt x="4851226" y="3689181"/>
                  <a:pt x="4869756" y="3680252"/>
                  <a:pt x="4896842" y="3680252"/>
                </a:cubicBezTo>
                <a:cubicBezTo>
                  <a:pt x="4916189" y="3680252"/>
                  <a:pt x="4930328" y="3685312"/>
                  <a:pt x="4939258" y="3695432"/>
                </a:cubicBezTo>
                <a:cubicBezTo>
                  <a:pt x="4948188" y="3705552"/>
                  <a:pt x="4952652" y="3718500"/>
                  <a:pt x="4952652" y="3734276"/>
                </a:cubicBezTo>
                <a:lnTo>
                  <a:pt x="5113387" y="3734276"/>
                </a:lnTo>
                <a:cubicBezTo>
                  <a:pt x="5113685" y="3694688"/>
                  <a:pt x="5104829" y="3661648"/>
                  <a:pt x="5086821" y="3635157"/>
                </a:cubicBezTo>
                <a:cubicBezTo>
                  <a:pt x="5068813" y="3608665"/>
                  <a:pt x="5043586" y="3588722"/>
                  <a:pt x="5011142" y="3575328"/>
                </a:cubicBezTo>
                <a:cubicBezTo>
                  <a:pt x="4978697" y="3561933"/>
                  <a:pt x="4940597" y="3555236"/>
                  <a:pt x="4896842" y="3555236"/>
                </a:cubicBezTo>
                <a:close/>
                <a:moveTo>
                  <a:pt x="3632250" y="3555236"/>
                </a:moveTo>
                <a:cubicBezTo>
                  <a:pt x="3596531" y="3555236"/>
                  <a:pt x="3567733" y="3561859"/>
                  <a:pt x="3545855" y="3575105"/>
                </a:cubicBezTo>
                <a:cubicBezTo>
                  <a:pt x="3523977" y="3588350"/>
                  <a:pt x="3505448" y="3604796"/>
                  <a:pt x="3490268" y="3624441"/>
                </a:cubicBezTo>
                <a:lnTo>
                  <a:pt x="3488482" y="3561487"/>
                </a:lnTo>
                <a:lnTo>
                  <a:pt x="3327748" y="3561487"/>
                </a:lnTo>
                <a:lnTo>
                  <a:pt x="3327748" y="3998595"/>
                </a:lnTo>
                <a:lnTo>
                  <a:pt x="3493839" y="3998595"/>
                </a:lnTo>
                <a:lnTo>
                  <a:pt x="3493839" y="3727133"/>
                </a:lnTo>
                <a:cubicBezTo>
                  <a:pt x="3504257" y="3713143"/>
                  <a:pt x="3515569" y="3702650"/>
                  <a:pt x="3527772" y="3695655"/>
                </a:cubicBezTo>
                <a:cubicBezTo>
                  <a:pt x="3539977" y="3688660"/>
                  <a:pt x="3552478" y="3685163"/>
                  <a:pt x="3565277" y="3685163"/>
                </a:cubicBezTo>
                <a:cubicBezTo>
                  <a:pt x="3573909" y="3685163"/>
                  <a:pt x="3581127" y="3686949"/>
                  <a:pt x="3586931" y="3690521"/>
                </a:cubicBezTo>
                <a:cubicBezTo>
                  <a:pt x="3592736" y="3694093"/>
                  <a:pt x="3597126" y="3699302"/>
                  <a:pt x="3600103" y="3706148"/>
                </a:cubicBezTo>
                <a:cubicBezTo>
                  <a:pt x="3603080" y="3712994"/>
                  <a:pt x="3604568" y="3721477"/>
                  <a:pt x="3604568" y="3731597"/>
                </a:cubicBezTo>
                <a:lnTo>
                  <a:pt x="3604568" y="3998595"/>
                </a:lnTo>
                <a:lnTo>
                  <a:pt x="3771106" y="3998595"/>
                </a:lnTo>
                <a:lnTo>
                  <a:pt x="3771106" y="3727133"/>
                </a:lnTo>
                <a:cubicBezTo>
                  <a:pt x="3781525" y="3713143"/>
                  <a:pt x="3792835" y="3702650"/>
                  <a:pt x="3805039" y="3695655"/>
                </a:cubicBezTo>
                <a:cubicBezTo>
                  <a:pt x="3817243" y="3688660"/>
                  <a:pt x="3829745" y="3685163"/>
                  <a:pt x="3842544" y="3685163"/>
                </a:cubicBezTo>
                <a:cubicBezTo>
                  <a:pt x="3851176" y="3685163"/>
                  <a:pt x="3858394" y="3686949"/>
                  <a:pt x="3864199" y="3690521"/>
                </a:cubicBezTo>
                <a:cubicBezTo>
                  <a:pt x="3870003" y="3694093"/>
                  <a:pt x="3874393" y="3699302"/>
                  <a:pt x="3877370" y="3706148"/>
                </a:cubicBezTo>
                <a:cubicBezTo>
                  <a:pt x="3880346" y="3712994"/>
                  <a:pt x="3881835" y="3721477"/>
                  <a:pt x="3881835" y="3731597"/>
                </a:cubicBezTo>
                <a:lnTo>
                  <a:pt x="3881835" y="3998595"/>
                </a:lnTo>
                <a:lnTo>
                  <a:pt x="4047927" y="3998595"/>
                </a:lnTo>
                <a:lnTo>
                  <a:pt x="4047927" y="3711506"/>
                </a:lnTo>
                <a:cubicBezTo>
                  <a:pt x="4047927" y="3657927"/>
                  <a:pt x="4035201" y="3618488"/>
                  <a:pt x="4009752" y="3593187"/>
                </a:cubicBezTo>
                <a:cubicBezTo>
                  <a:pt x="3984303" y="3567886"/>
                  <a:pt x="3950742" y="3555236"/>
                  <a:pt x="3909070" y="3555236"/>
                </a:cubicBezTo>
                <a:cubicBezTo>
                  <a:pt x="3873351" y="3555236"/>
                  <a:pt x="3844033" y="3562157"/>
                  <a:pt x="3821113" y="3575998"/>
                </a:cubicBezTo>
                <a:cubicBezTo>
                  <a:pt x="3809653" y="3582918"/>
                  <a:pt x="3798379" y="3590973"/>
                  <a:pt x="3787291" y="3600164"/>
                </a:cubicBezTo>
                <a:lnTo>
                  <a:pt x="3756192" y="3629618"/>
                </a:lnTo>
                <a:lnTo>
                  <a:pt x="3749634" y="3614814"/>
                </a:lnTo>
                <a:cubicBezTo>
                  <a:pt x="3744861" y="3606721"/>
                  <a:pt x="3739294" y="3599512"/>
                  <a:pt x="3732932" y="3593187"/>
                </a:cubicBezTo>
                <a:cubicBezTo>
                  <a:pt x="3707482" y="3567886"/>
                  <a:pt x="3673922" y="3555236"/>
                  <a:pt x="3632250" y="3555236"/>
                </a:cubicBezTo>
                <a:close/>
                <a:moveTo>
                  <a:pt x="9720064" y="3552557"/>
                </a:moveTo>
                <a:cubicBezTo>
                  <a:pt x="9673927" y="3552557"/>
                  <a:pt x="9632776" y="3561338"/>
                  <a:pt x="9596611" y="3578900"/>
                </a:cubicBezTo>
                <a:cubicBezTo>
                  <a:pt x="9560446" y="3596461"/>
                  <a:pt x="9532094" y="3622283"/>
                  <a:pt x="9511556" y="3656365"/>
                </a:cubicBezTo>
                <a:cubicBezTo>
                  <a:pt x="9491018" y="3690446"/>
                  <a:pt x="9480748" y="3732341"/>
                  <a:pt x="9480748" y="3782050"/>
                </a:cubicBezTo>
                <a:cubicBezTo>
                  <a:pt x="9480748" y="3830866"/>
                  <a:pt x="9491018" y="3872091"/>
                  <a:pt x="9511556" y="3905726"/>
                </a:cubicBezTo>
                <a:cubicBezTo>
                  <a:pt x="9532094" y="3939361"/>
                  <a:pt x="9560446" y="3964737"/>
                  <a:pt x="9596611" y="3981852"/>
                </a:cubicBezTo>
                <a:cubicBezTo>
                  <a:pt x="9632776" y="3998967"/>
                  <a:pt x="9673927" y="4007525"/>
                  <a:pt x="9720064" y="4007525"/>
                </a:cubicBezTo>
                <a:cubicBezTo>
                  <a:pt x="9765605" y="4007525"/>
                  <a:pt x="9806310" y="3998967"/>
                  <a:pt x="9842177" y="3981852"/>
                </a:cubicBezTo>
                <a:cubicBezTo>
                  <a:pt x="9878045" y="3964737"/>
                  <a:pt x="9906322" y="3939361"/>
                  <a:pt x="9927009" y="3905726"/>
                </a:cubicBezTo>
                <a:cubicBezTo>
                  <a:pt x="9947696" y="3872091"/>
                  <a:pt x="9958040" y="3830866"/>
                  <a:pt x="9958040" y="3782050"/>
                </a:cubicBezTo>
                <a:cubicBezTo>
                  <a:pt x="9958040" y="3732341"/>
                  <a:pt x="9947696" y="3690446"/>
                  <a:pt x="9927009" y="3656365"/>
                </a:cubicBezTo>
                <a:cubicBezTo>
                  <a:pt x="9906322" y="3622283"/>
                  <a:pt x="9878045" y="3596461"/>
                  <a:pt x="9842177" y="3578900"/>
                </a:cubicBezTo>
                <a:cubicBezTo>
                  <a:pt x="9806310" y="3561338"/>
                  <a:pt x="9765605" y="3552557"/>
                  <a:pt x="9720064" y="3552557"/>
                </a:cubicBezTo>
                <a:close/>
                <a:moveTo>
                  <a:pt x="6691114" y="3552557"/>
                </a:moveTo>
                <a:cubicBezTo>
                  <a:pt x="6644977" y="3552557"/>
                  <a:pt x="6603826" y="3561338"/>
                  <a:pt x="6567661" y="3578900"/>
                </a:cubicBezTo>
                <a:cubicBezTo>
                  <a:pt x="6531496" y="3596461"/>
                  <a:pt x="6503144" y="3622283"/>
                  <a:pt x="6482606" y="3656365"/>
                </a:cubicBezTo>
                <a:cubicBezTo>
                  <a:pt x="6462068" y="3690446"/>
                  <a:pt x="6451798" y="3732341"/>
                  <a:pt x="6451798" y="3782050"/>
                </a:cubicBezTo>
                <a:cubicBezTo>
                  <a:pt x="6451798" y="3830866"/>
                  <a:pt x="6462068" y="3872091"/>
                  <a:pt x="6482606" y="3905726"/>
                </a:cubicBezTo>
                <a:cubicBezTo>
                  <a:pt x="6503144" y="3939361"/>
                  <a:pt x="6531496" y="3964737"/>
                  <a:pt x="6567661" y="3981852"/>
                </a:cubicBezTo>
                <a:cubicBezTo>
                  <a:pt x="6603826" y="3998967"/>
                  <a:pt x="6644977" y="4007525"/>
                  <a:pt x="6691114" y="4007525"/>
                </a:cubicBezTo>
                <a:cubicBezTo>
                  <a:pt x="6736655" y="4007525"/>
                  <a:pt x="6777360" y="3998967"/>
                  <a:pt x="6813227" y="3981852"/>
                </a:cubicBezTo>
                <a:cubicBezTo>
                  <a:pt x="6849095" y="3964737"/>
                  <a:pt x="6877372" y="3939361"/>
                  <a:pt x="6898060" y="3905726"/>
                </a:cubicBezTo>
                <a:cubicBezTo>
                  <a:pt x="6918747" y="3872091"/>
                  <a:pt x="6929090" y="3830866"/>
                  <a:pt x="6929090" y="3782050"/>
                </a:cubicBezTo>
                <a:cubicBezTo>
                  <a:pt x="6929090" y="3732341"/>
                  <a:pt x="6918747" y="3690446"/>
                  <a:pt x="6898060" y="3656365"/>
                </a:cubicBezTo>
                <a:cubicBezTo>
                  <a:pt x="6877372" y="3622283"/>
                  <a:pt x="6849095" y="3596461"/>
                  <a:pt x="6813227" y="3578900"/>
                </a:cubicBezTo>
                <a:cubicBezTo>
                  <a:pt x="6777360" y="3561338"/>
                  <a:pt x="6736655" y="3552557"/>
                  <a:pt x="6691114" y="3552557"/>
                </a:cubicBezTo>
                <a:close/>
                <a:moveTo>
                  <a:pt x="4367014" y="3552557"/>
                </a:moveTo>
                <a:cubicBezTo>
                  <a:pt x="4320877" y="3552557"/>
                  <a:pt x="4279726" y="3561338"/>
                  <a:pt x="4243561" y="3578900"/>
                </a:cubicBezTo>
                <a:cubicBezTo>
                  <a:pt x="4207396" y="3596461"/>
                  <a:pt x="4179044" y="3622283"/>
                  <a:pt x="4158506" y="3656365"/>
                </a:cubicBezTo>
                <a:cubicBezTo>
                  <a:pt x="4137968" y="3690446"/>
                  <a:pt x="4127699" y="3732341"/>
                  <a:pt x="4127699" y="3782050"/>
                </a:cubicBezTo>
                <a:cubicBezTo>
                  <a:pt x="4127699" y="3830866"/>
                  <a:pt x="4137968" y="3872091"/>
                  <a:pt x="4158506" y="3905726"/>
                </a:cubicBezTo>
                <a:cubicBezTo>
                  <a:pt x="4179044" y="3939361"/>
                  <a:pt x="4207396" y="3964737"/>
                  <a:pt x="4243561" y="3981852"/>
                </a:cubicBezTo>
                <a:cubicBezTo>
                  <a:pt x="4279726" y="3998967"/>
                  <a:pt x="4320877" y="4007525"/>
                  <a:pt x="4367014" y="4007525"/>
                </a:cubicBezTo>
                <a:cubicBezTo>
                  <a:pt x="4412555" y="4007525"/>
                  <a:pt x="4453259" y="3998967"/>
                  <a:pt x="4489127" y="3981852"/>
                </a:cubicBezTo>
                <a:cubicBezTo>
                  <a:pt x="4524995" y="3964737"/>
                  <a:pt x="4553272" y="3939361"/>
                  <a:pt x="4573959" y="3905726"/>
                </a:cubicBezTo>
                <a:cubicBezTo>
                  <a:pt x="4594646" y="3872091"/>
                  <a:pt x="4604990" y="3830866"/>
                  <a:pt x="4604990" y="3782050"/>
                </a:cubicBezTo>
                <a:cubicBezTo>
                  <a:pt x="4604990" y="3732341"/>
                  <a:pt x="4594646" y="3690446"/>
                  <a:pt x="4573959" y="3656365"/>
                </a:cubicBezTo>
                <a:cubicBezTo>
                  <a:pt x="4553272" y="3622283"/>
                  <a:pt x="4524995" y="3596461"/>
                  <a:pt x="4489127" y="3578900"/>
                </a:cubicBezTo>
                <a:cubicBezTo>
                  <a:pt x="4453259" y="3561338"/>
                  <a:pt x="4412555" y="3552557"/>
                  <a:pt x="4367014" y="3552557"/>
                </a:cubicBezTo>
                <a:close/>
                <a:moveTo>
                  <a:pt x="3014465" y="3552557"/>
                </a:moveTo>
                <a:cubicBezTo>
                  <a:pt x="2968327" y="3552557"/>
                  <a:pt x="2927176" y="3561338"/>
                  <a:pt x="2891012" y="3578900"/>
                </a:cubicBezTo>
                <a:cubicBezTo>
                  <a:pt x="2854847" y="3596461"/>
                  <a:pt x="2826495" y="3622283"/>
                  <a:pt x="2805957" y="3656365"/>
                </a:cubicBezTo>
                <a:cubicBezTo>
                  <a:pt x="2785417" y="3690446"/>
                  <a:pt x="2775149" y="3732341"/>
                  <a:pt x="2775149" y="3782050"/>
                </a:cubicBezTo>
                <a:cubicBezTo>
                  <a:pt x="2775149" y="3830866"/>
                  <a:pt x="2785417" y="3872091"/>
                  <a:pt x="2805957" y="3905726"/>
                </a:cubicBezTo>
                <a:cubicBezTo>
                  <a:pt x="2826495" y="3939361"/>
                  <a:pt x="2854847" y="3964737"/>
                  <a:pt x="2891012" y="3981852"/>
                </a:cubicBezTo>
                <a:cubicBezTo>
                  <a:pt x="2927176" y="3998967"/>
                  <a:pt x="2968327" y="4007525"/>
                  <a:pt x="3014465" y="4007525"/>
                </a:cubicBezTo>
                <a:cubicBezTo>
                  <a:pt x="3060006" y="4007525"/>
                  <a:pt x="3100710" y="3998967"/>
                  <a:pt x="3136578" y="3981852"/>
                </a:cubicBezTo>
                <a:cubicBezTo>
                  <a:pt x="3172446" y="3964737"/>
                  <a:pt x="3200723" y="3939361"/>
                  <a:pt x="3221410" y="3905726"/>
                </a:cubicBezTo>
                <a:cubicBezTo>
                  <a:pt x="3242097" y="3872091"/>
                  <a:pt x="3252440" y="3830866"/>
                  <a:pt x="3252440" y="3782050"/>
                </a:cubicBezTo>
                <a:cubicBezTo>
                  <a:pt x="3252440" y="3732341"/>
                  <a:pt x="3242097" y="3690446"/>
                  <a:pt x="3221410" y="3656365"/>
                </a:cubicBezTo>
                <a:cubicBezTo>
                  <a:pt x="3200723" y="3622283"/>
                  <a:pt x="3172446" y="3596461"/>
                  <a:pt x="3136578" y="3578900"/>
                </a:cubicBezTo>
                <a:cubicBezTo>
                  <a:pt x="3100710" y="3561338"/>
                  <a:pt x="3060006" y="3552557"/>
                  <a:pt x="3014465" y="3552557"/>
                </a:cubicBezTo>
                <a:close/>
                <a:moveTo>
                  <a:pt x="2436713" y="3537823"/>
                </a:moveTo>
                <a:lnTo>
                  <a:pt x="2501900" y="3537823"/>
                </a:lnTo>
                <a:cubicBezTo>
                  <a:pt x="2521546" y="3537823"/>
                  <a:pt x="2538289" y="3543107"/>
                  <a:pt x="2552130" y="3553673"/>
                </a:cubicBezTo>
                <a:cubicBezTo>
                  <a:pt x="2565970" y="3564240"/>
                  <a:pt x="2572892" y="3580239"/>
                  <a:pt x="2572892" y="3601670"/>
                </a:cubicBezTo>
                <a:cubicBezTo>
                  <a:pt x="2572892" y="3624292"/>
                  <a:pt x="2566343" y="3641705"/>
                  <a:pt x="2553246" y="3653909"/>
                </a:cubicBezTo>
                <a:cubicBezTo>
                  <a:pt x="2540149" y="3666113"/>
                  <a:pt x="2523034" y="3672215"/>
                  <a:pt x="2501900" y="3672215"/>
                </a:cubicBezTo>
                <a:lnTo>
                  <a:pt x="2436713" y="3672215"/>
                </a:lnTo>
                <a:close/>
                <a:moveTo>
                  <a:pt x="8947497" y="3397627"/>
                </a:moveTo>
                <a:lnTo>
                  <a:pt x="8947497" y="3998595"/>
                </a:lnTo>
                <a:lnTo>
                  <a:pt x="9113589" y="3998595"/>
                </a:lnTo>
                <a:lnTo>
                  <a:pt x="9113589" y="3727133"/>
                </a:lnTo>
                <a:cubicBezTo>
                  <a:pt x="9125793" y="3712845"/>
                  <a:pt x="9137922" y="3702278"/>
                  <a:pt x="9149978" y="3695432"/>
                </a:cubicBezTo>
                <a:cubicBezTo>
                  <a:pt x="9162032" y="3688586"/>
                  <a:pt x="9174906" y="3685163"/>
                  <a:pt x="9188598" y="3685163"/>
                </a:cubicBezTo>
                <a:cubicBezTo>
                  <a:pt x="9198124" y="3685163"/>
                  <a:pt x="9206234" y="3686949"/>
                  <a:pt x="9212932" y="3690521"/>
                </a:cubicBezTo>
                <a:cubicBezTo>
                  <a:pt x="9219629" y="3694093"/>
                  <a:pt x="9224764" y="3699302"/>
                  <a:pt x="9228336" y="3706148"/>
                </a:cubicBezTo>
                <a:cubicBezTo>
                  <a:pt x="9231908" y="3712994"/>
                  <a:pt x="9233694" y="3721477"/>
                  <a:pt x="9233694" y="3731597"/>
                </a:cubicBezTo>
                <a:lnTo>
                  <a:pt x="9233694" y="3998595"/>
                </a:lnTo>
                <a:lnTo>
                  <a:pt x="9399786" y="3998595"/>
                </a:lnTo>
                <a:lnTo>
                  <a:pt x="9399786" y="3711506"/>
                </a:lnTo>
                <a:cubicBezTo>
                  <a:pt x="9399786" y="3657034"/>
                  <a:pt x="9386614" y="3617372"/>
                  <a:pt x="9360272" y="3592517"/>
                </a:cubicBezTo>
                <a:cubicBezTo>
                  <a:pt x="9333929" y="3567663"/>
                  <a:pt x="9299029" y="3555236"/>
                  <a:pt x="9255571" y="3555236"/>
                </a:cubicBezTo>
                <a:cubicBezTo>
                  <a:pt x="9218960" y="3555236"/>
                  <a:pt x="9189492" y="3561859"/>
                  <a:pt x="9167168" y="3575105"/>
                </a:cubicBezTo>
                <a:cubicBezTo>
                  <a:pt x="9144843" y="3588350"/>
                  <a:pt x="9125793" y="3604796"/>
                  <a:pt x="9110018" y="3624441"/>
                </a:cubicBezTo>
                <a:lnTo>
                  <a:pt x="9110018" y="3397627"/>
                </a:lnTo>
                <a:close/>
                <a:moveTo>
                  <a:pt x="7825333" y="3397627"/>
                </a:moveTo>
                <a:lnTo>
                  <a:pt x="7825333" y="3834735"/>
                </a:lnTo>
                <a:cubicBezTo>
                  <a:pt x="7825333" y="3876705"/>
                  <a:pt x="7831435" y="3909596"/>
                  <a:pt x="7843639" y="3933408"/>
                </a:cubicBezTo>
                <a:cubicBezTo>
                  <a:pt x="7855843" y="3957221"/>
                  <a:pt x="7877125" y="3974038"/>
                  <a:pt x="7907486" y="3983861"/>
                </a:cubicBezTo>
                <a:cubicBezTo>
                  <a:pt x="7937847" y="3993684"/>
                  <a:pt x="7979966" y="3998595"/>
                  <a:pt x="8033841" y="3998595"/>
                </a:cubicBezTo>
                <a:lnTo>
                  <a:pt x="8070453" y="3998595"/>
                </a:lnTo>
                <a:lnTo>
                  <a:pt x="8070453" y="3871347"/>
                </a:lnTo>
                <a:lnTo>
                  <a:pt x="8035627" y="3871347"/>
                </a:lnTo>
                <a:cubicBezTo>
                  <a:pt x="8016875" y="3871347"/>
                  <a:pt x="8004671" y="3867998"/>
                  <a:pt x="7999016" y="3861301"/>
                </a:cubicBezTo>
                <a:cubicBezTo>
                  <a:pt x="7993360" y="3854604"/>
                  <a:pt x="7990532" y="3842177"/>
                  <a:pt x="7990532" y="3824020"/>
                </a:cubicBezTo>
                <a:lnTo>
                  <a:pt x="7990532" y="3397627"/>
                </a:lnTo>
                <a:close/>
                <a:moveTo>
                  <a:pt x="7004397" y="3397627"/>
                </a:moveTo>
                <a:lnTo>
                  <a:pt x="7004397" y="3998595"/>
                </a:lnTo>
                <a:lnTo>
                  <a:pt x="7159774" y="3998595"/>
                </a:lnTo>
                <a:lnTo>
                  <a:pt x="7164239" y="3940999"/>
                </a:lnTo>
                <a:cubicBezTo>
                  <a:pt x="7182991" y="3963620"/>
                  <a:pt x="7202339" y="3980215"/>
                  <a:pt x="7222282" y="3990782"/>
                </a:cubicBezTo>
                <a:cubicBezTo>
                  <a:pt x="7242225" y="4001348"/>
                  <a:pt x="7265293" y="4006632"/>
                  <a:pt x="7291487" y="4006632"/>
                </a:cubicBezTo>
                <a:cubicBezTo>
                  <a:pt x="7327205" y="4006632"/>
                  <a:pt x="7359055" y="3998595"/>
                  <a:pt x="7387034" y="3982522"/>
                </a:cubicBezTo>
                <a:cubicBezTo>
                  <a:pt x="7415014" y="3966448"/>
                  <a:pt x="7437115" y="3941817"/>
                  <a:pt x="7453337" y="3908628"/>
                </a:cubicBezTo>
                <a:cubicBezTo>
                  <a:pt x="7469560" y="3875440"/>
                  <a:pt x="7477671" y="3833247"/>
                  <a:pt x="7477671" y="3782050"/>
                </a:cubicBezTo>
                <a:cubicBezTo>
                  <a:pt x="7477671" y="3729960"/>
                  <a:pt x="7470229" y="3687247"/>
                  <a:pt x="7455346" y="3653909"/>
                </a:cubicBezTo>
                <a:cubicBezTo>
                  <a:pt x="7440464" y="3620572"/>
                  <a:pt x="7419777" y="3595792"/>
                  <a:pt x="7393285" y="3579569"/>
                </a:cubicBezTo>
                <a:cubicBezTo>
                  <a:pt x="7366794" y="3563347"/>
                  <a:pt x="7336135" y="3555236"/>
                  <a:pt x="7301309" y="3555236"/>
                </a:cubicBezTo>
                <a:cubicBezTo>
                  <a:pt x="7272139" y="3555236"/>
                  <a:pt x="7246987" y="3560668"/>
                  <a:pt x="7225853" y="3571533"/>
                </a:cubicBezTo>
                <a:cubicBezTo>
                  <a:pt x="7204720" y="3582397"/>
                  <a:pt x="7186265" y="3597950"/>
                  <a:pt x="7170489" y="3618190"/>
                </a:cubicBezTo>
                <a:lnTo>
                  <a:pt x="7170489" y="3397627"/>
                </a:lnTo>
                <a:close/>
                <a:moveTo>
                  <a:pt x="2261246" y="3397627"/>
                </a:moveTo>
                <a:lnTo>
                  <a:pt x="2261246" y="3998595"/>
                </a:lnTo>
                <a:lnTo>
                  <a:pt x="2436713" y="3998595"/>
                </a:lnTo>
                <a:lnTo>
                  <a:pt x="2436713" y="3810179"/>
                </a:lnTo>
                <a:lnTo>
                  <a:pt x="2518420" y="3810179"/>
                </a:lnTo>
                <a:cubicBezTo>
                  <a:pt x="2560390" y="3810179"/>
                  <a:pt x="2599234" y="3803184"/>
                  <a:pt x="2634953" y="3789194"/>
                </a:cubicBezTo>
                <a:cubicBezTo>
                  <a:pt x="2670671" y="3775204"/>
                  <a:pt x="2699321" y="3752880"/>
                  <a:pt x="2720901" y="3722221"/>
                </a:cubicBezTo>
                <a:cubicBezTo>
                  <a:pt x="2742481" y="3691563"/>
                  <a:pt x="2753271" y="3651379"/>
                  <a:pt x="2753271" y="3601670"/>
                </a:cubicBezTo>
                <a:cubicBezTo>
                  <a:pt x="2753271" y="3552855"/>
                  <a:pt x="2742481" y="3513490"/>
                  <a:pt x="2720901" y="3483575"/>
                </a:cubicBezTo>
                <a:cubicBezTo>
                  <a:pt x="2699321" y="3453661"/>
                  <a:pt x="2670671" y="3431858"/>
                  <a:pt x="2634953" y="3418166"/>
                </a:cubicBezTo>
                <a:cubicBezTo>
                  <a:pt x="2599234" y="3404473"/>
                  <a:pt x="2560390" y="3397627"/>
                  <a:pt x="2518420" y="3397627"/>
                </a:cubicBezTo>
                <a:close/>
                <a:moveTo>
                  <a:pt x="7639893" y="3385125"/>
                </a:moveTo>
                <a:cubicBezTo>
                  <a:pt x="7609830" y="3385125"/>
                  <a:pt x="7587506" y="3391897"/>
                  <a:pt x="7572921" y="3405441"/>
                </a:cubicBezTo>
                <a:cubicBezTo>
                  <a:pt x="7558335" y="3418984"/>
                  <a:pt x="7551043" y="3436620"/>
                  <a:pt x="7551043" y="3458349"/>
                </a:cubicBezTo>
                <a:cubicBezTo>
                  <a:pt x="7551043" y="3479185"/>
                  <a:pt x="7558335" y="3496523"/>
                  <a:pt x="7572921" y="3510364"/>
                </a:cubicBezTo>
                <a:cubicBezTo>
                  <a:pt x="7587506" y="3524205"/>
                  <a:pt x="7609830" y="3531126"/>
                  <a:pt x="7639893" y="3531126"/>
                </a:cubicBezTo>
                <a:cubicBezTo>
                  <a:pt x="7669957" y="3531126"/>
                  <a:pt x="7692281" y="3524205"/>
                  <a:pt x="7706866" y="3510364"/>
                </a:cubicBezTo>
                <a:cubicBezTo>
                  <a:pt x="7721451" y="3496523"/>
                  <a:pt x="7728744" y="3479185"/>
                  <a:pt x="7728744" y="3458349"/>
                </a:cubicBezTo>
                <a:cubicBezTo>
                  <a:pt x="7728744" y="3436620"/>
                  <a:pt x="7721451" y="3418984"/>
                  <a:pt x="7706866" y="3405441"/>
                </a:cubicBezTo>
                <a:cubicBezTo>
                  <a:pt x="7692281" y="3391897"/>
                  <a:pt x="7669957" y="3385125"/>
                  <a:pt x="7639893" y="3385125"/>
                </a:cubicBezTo>
                <a:close/>
                <a:moveTo>
                  <a:pt x="8762950" y="3379768"/>
                </a:moveTo>
                <a:lnTo>
                  <a:pt x="8678118" y="3506569"/>
                </a:lnTo>
                <a:lnTo>
                  <a:pt x="8797776" y="3506569"/>
                </a:lnTo>
                <a:lnTo>
                  <a:pt x="8935740" y="3379768"/>
                </a:lnTo>
                <a:close/>
                <a:moveTo>
                  <a:pt x="5276800" y="3379768"/>
                </a:moveTo>
                <a:lnTo>
                  <a:pt x="5191968" y="3506569"/>
                </a:lnTo>
                <a:lnTo>
                  <a:pt x="5311626" y="3506569"/>
                </a:lnTo>
                <a:lnTo>
                  <a:pt x="5449589" y="3379768"/>
                </a:lnTo>
                <a:close/>
                <a:moveTo>
                  <a:pt x="6084788" y="2442448"/>
                </a:moveTo>
                <a:lnTo>
                  <a:pt x="6149975" y="2442448"/>
                </a:lnTo>
                <a:cubicBezTo>
                  <a:pt x="6169620" y="2442448"/>
                  <a:pt x="6186363" y="2447732"/>
                  <a:pt x="6200204" y="2458299"/>
                </a:cubicBezTo>
                <a:cubicBezTo>
                  <a:pt x="6214045" y="2468865"/>
                  <a:pt x="6220966" y="2484864"/>
                  <a:pt x="6220966" y="2506296"/>
                </a:cubicBezTo>
                <a:cubicBezTo>
                  <a:pt x="6220966" y="2528918"/>
                  <a:pt x="6214417" y="2546330"/>
                  <a:pt x="6201320" y="2558534"/>
                </a:cubicBezTo>
                <a:cubicBezTo>
                  <a:pt x="6188223" y="2570738"/>
                  <a:pt x="6171108" y="2576840"/>
                  <a:pt x="6149975" y="2576840"/>
                </a:cubicBezTo>
                <a:lnTo>
                  <a:pt x="6084788" y="2576840"/>
                </a:lnTo>
                <a:close/>
                <a:moveTo>
                  <a:pt x="5909320" y="2302252"/>
                </a:moveTo>
                <a:lnTo>
                  <a:pt x="5909320" y="2903220"/>
                </a:lnTo>
                <a:lnTo>
                  <a:pt x="6084788" y="2903220"/>
                </a:lnTo>
                <a:lnTo>
                  <a:pt x="6084788" y="2714804"/>
                </a:lnTo>
                <a:lnTo>
                  <a:pt x="6166495" y="2714804"/>
                </a:lnTo>
                <a:cubicBezTo>
                  <a:pt x="6208464" y="2714804"/>
                  <a:pt x="6247308" y="2707809"/>
                  <a:pt x="6283027" y="2693819"/>
                </a:cubicBezTo>
                <a:cubicBezTo>
                  <a:pt x="6318746" y="2679829"/>
                  <a:pt x="6347395" y="2657505"/>
                  <a:pt x="6368976" y="2626847"/>
                </a:cubicBezTo>
                <a:cubicBezTo>
                  <a:pt x="6390556" y="2596188"/>
                  <a:pt x="6401346" y="2556004"/>
                  <a:pt x="6401346" y="2506296"/>
                </a:cubicBezTo>
                <a:cubicBezTo>
                  <a:pt x="6401346" y="2457480"/>
                  <a:pt x="6390556" y="2418115"/>
                  <a:pt x="6368976" y="2388200"/>
                </a:cubicBezTo>
                <a:cubicBezTo>
                  <a:pt x="6347395" y="2358286"/>
                  <a:pt x="6318746" y="2336483"/>
                  <a:pt x="6283027" y="2322791"/>
                </a:cubicBezTo>
                <a:cubicBezTo>
                  <a:pt x="6247308" y="2309098"/>
                  <a:pt x="6208464" y="2302252"/>
                  <a:pt x="6166495" y="2302252"/>
                </a:cubicBezTo>
                <a:close/>
                <a:moveTo>
                  <a:pt x="6701383" y="2295108"/>
                </a:moveTo>
                <a:cubicBezTo>
                  <a:pt x="6657330" y="2295108"/>
                  <a:pt x="6616923" y="2300615"/>
                  <a:pt x="6580163" y="2311628"/>
                </a:cubicBezTo>
                <a:cubicBezTo>
                  <a:pt x="6543402" y="2322642"/>
                  <a:pt x="6514009" y="2340948"/>
                  <a:pt x="6491982" y="2366546"/>
                </a:cubicBezTo>
                <a:cubicBezTo>
                  <a:pt x="6469955" y="2392144"/>
                  <a:pt x="6458942" y="2427119"/>
                  <a:pt x="6458942" y="2471470"/>
                </a:cubicBezTo>
                <a:cubicBezTo>
                  <a:pt x="6458942" y="2512249"/>
                  <a:pt x="6468467" y="2544842"/>
                  <a:pt x="6487517" y="2569250"/>
                </a:cubicBezTo>
                <a:cubicBezTo>
                  <a:pt x="6506567" y="2593658"/>
                  <a:pt x="6531868" y="2613154"/>
                  <a:pt x="6563419" y="2627739"/>
                </a:cubicBezTo>
                <a:cubicBezTo>
                  <a:pt x="6594971" y="2642325"/>
                  <a:pt x="6629350" y="2655570"/>
                  <a:pt x="6666557" y="2667476"/>
                </a:cubicBezTo>
                <a:cubicBezTo>
                  <a:pt x="6699002" y="2677597"/>
                  <a:pt x="6723186" y="2686154"/>
                  <a:pt x="6739111" y="2693149"/>
                </a:cubicBezTo>
                <a:cubicBezTo>
                  <a:pt x="6755036" y="2700144"/>
                  <a:pt x="6765677" y="2706767"/>
                  <a:pt x="6771035" y="2713018"/>
                </a:cubicBezTo>
                <a:cubicBezTo>
                  <a:pt x="6776393" y="2719269"/>
                  <a:pt x="6779071" y="2726561"/>
                  <a:pt x="6779071" y="2734896"/>
                </a:cubicBezTo>
                <a:cubicBezTo>
                  <a:pt x="6779071" y="2742932"/>
                  <a:pt x="6776467" y="2749778"/>
                  <a:pt x="6771258" y="2755434"/>
                </a:cubicBezTo>
                <a:cubicBezTo>
                  <a:pt x="6766049" y="2761089"/>
                  <a:pt x="6758161" y="2765331"/>
                  <a:pt x="6747594" y="2768159"/>
                </a:cubicBezTo>
                <a:cubicBezTo>
                  <a:pt x="6737027" y="2770987"/>
                  <a:pt x="6723410" y="2772400"/>
                  <a:pt x="6706741" y="2772400"/>
                </a:cubicBezTo>
                <a:cubicBezTo>
                  <a:pt x="6690668" y="2772400"/>
                  <a:pt x="6677124" y="2770466"/>
                  <a:pt x="6666111" y="2766596"/>
                </a:cubicBezTo>
                <a:cubicBezTo>
                  <a:pt x="6655098" y="2762726"/>
                  <a:pt x="6646614" y="2756476"/>
                  <a:pt x="6640661" y="2747844"/>
                </a:cubicBezTo>
                <a:cubicBezTo>
                  <a:pt x="6634708" y="2739212"/>
                  <a:pt x="6631136" y="2727603"/>
                  <a:pt x="6629946" y="2713018"/>
                </a:cubicBezTo>
                <a:lnTo>
                  <a:pt x="6448673" y="2713018"/>
                </a:lnTo>
                <a:cubicBezTo>
                  <a:pt x="6449566" y="2760643"/>
                  <a:pt x="6461249" y="2798966"/>
                  <a:pt x="6483722" y="2827988"/>
                </a:cubicBezTo>
                <a:cubicBezTo>
                  <a:pt x="6506195" y="2857009"/>
                  <a:pt x="6536630" y="2878143"/>
                  <a:pt x="6575028" y="2891389"/>
                </a:cubicBezTo>
                <a:cubicBezTo>
                  <a:pt x="6613426" y="2904634"/>
                  <a:pt x="6656735" y="2911257"/>
                  <a:pt x="6704955" y="2911257"/>
                </a:cubicBezTo>
                <a:cubicBezTo>
                  <a:pt x="6751985" y="2911257"/>
                  <a:pt x="6794922" y="2905304"/>
                  <a:pt x="6833766" y="2893398"/>
                </a:cubicBezTo>
                <a:cubicBezTo>
                  <a:pt x="6872610" y="2881491"/>
                  <a:pt x="6903641" y="2861920"/>
                  <a:pt x="6926858" y="2834685"/>
                </a:cubicBezTo>
                <a:cubicBezTo>
                  <a:pt x="6950075" y="2807449"/>
                  <a:pt x="6961684" y="2770912"/>
                  <a:pt x="6961684" y="2725073"/>
                </a:cubicBezTo>
                <a:cubicBezTo>
                  <a:pt x="6961684" y="2684592"/>
                  <a:pt x="6954540" y="2652222"/>
                  <a:pt x="6940252" y="2627963"/>
                </a:cubicBezTo>
                <a:cubicBezTo>
                  <a:pt x="6925965" y="2603704"/>
                  <a:pt x="6904236" y="2583761"/>
                  <a:pt x="6875066" y="2568134"/>
                </a:cubicBezTo>
                <a:cubicBezTo>
                  <a:pt x="6845895" y="2552507"/>
                  <a:pt x="6808986" y="2537698"/>
                  <a:pt x="6764337" y="2523708"/>
                </a:cubicBezTo>
                <a:cubicBezTo>
                  <a:pt x="6728023" y="2512100"/>
                  <a:pt x="6701085" y="2502724"/>
                  <a:pt x="6683524" y="2495580"/>
                </a:cubicBezTo>
                <a:cubicBezTo>
                  <a:pt x="6665962" y="2488436"/>
                  <a:pt x="6654502" y="2482111"/>
                  <a:pt x="6649144" y="2476605"/>
                </a:cubicBezTo>
                <a:cubicBezTo>
                  <a:pt x="6643787" y="2471098"/>
                  <a:pt x="6641108" y="2465219"/>
                  <a:pt x="6641108" y="2458968"/>
                </a:cubicBezTo>
                <a:cubicBezTo>
                  <a:pt x="6641108" y="2449443"/>
                  <a:pt x="6646838" y="2442002"/>
                  <a:pt x="6658297" y="2436644"/>
                </a:cubicBezTo>
                <a:cubicBezTo>
                  <a:pt x="6669757" y="2431286"/>
                  <a:pt x="6684119" y="2428607"/>
                  <a:pt x="6701383" y="2428607"/>
                </a:cubicBezTo>
                <a:cubicBezTo>
                  <a:pt x="6720731" y="2428607"/>
                  <a:pt x="6736060" y="2432775"/>
                  <a:pt x="6747371" y="2441109"/>
                </a:cubicBezTo>
                <a:cubicBezTo>
                  <a:pt x="6758682" y="2449443"/>
                  <a:pt x="6764337" y="2461498"/>
                  <a:pt x="6764337" y="2477274"/>
                </a:cubicBezTo>
                <a:lnTo>
                  <a:pt x="6945610" y="2477274"/>
                </a:lnTo>
                <a:cubicBezTo>
                  <a:pt x="6945610" y="2434412"/>
                  <a:pt x="6934671" y="2399586"/>
                  <a:pt x="6912793" y="2372797"/>
                </a:cubicBezTo>
                <a:cubicBezTo>
                  <a:pt x="6890916" y="2346008"/>
                  <a:pt x="6861522" y="2326363"/>
                  <a:pt x="6824613" y="2313861"/>
                </a:cubicBezTo>
                <a:cubicBezTo>
                  <a:pt x="6787703" y="2301359"/>
                  <a:pt x="6746627" y="2295108"/>
                  <a:pt x="6701383" y="2295108"/>
                </a:cubicBezTo>
                <a:close/>
                <a:moveTo>
                  <a:pt x="5531147" y="2294216"/>
                </a:moveTo>
                <a:cubicBezTo>
                  <a:pt x="5470723" y="2294216"/>
                  <a:pt x="5417740" y="2306420"/>
                  <a:pt x="5372199" y="2330827"/>
                </a:cubicBezTo>
                <a:cubicBezTo>
                  <a:pt x="5326657" y="2355235"/>
                  <a:pt x="5291162" y="2390433"/>
                  <a:pt x="5265712" y="2436421"/>
                </a:cubicBezTo>
                <a:cubicBezTo>
                  <a:pt x="5240263" y="2482409"/>
                  <a:pt x="5227538" y="2537996"/>
                  <a:pt x="5227538" y="2603183"/>
                </a:cubicBezTo>
                <a:cubicBezTo>
                  <a:pt x="5227538" y="2668072"/>
                  <a:pt x="5240263" y="2723510"/>
                  <a:pt x="5265712" y="2769498"/>
                </a:cubicBezTo>
                <a:cubicBezTo>
                  <a:pt x="5291162" y="2815486"/>
                  <a:pt x="5326657" y="2850609"/>
                  <a:pt x="5372199" y="2874868"/>
                </a:cubicBezTo>
                <a:cubicBezTo>
                  <a:pt x="5417740" y="2899128"/>
                  <a:pt x="5470723" y="2911257"/>
                  <a:pt x="5531147" y="2911257"/>
                </a:cubicBezTo>
                <a:cubicBezTo>
                  <a:pt x="5592762" y="2911257"/>
                  <a:pt x="5644480" y="2899797"/>
                  <a:pt x="5686301" y="2876878"/>
                </a:cubicBezTo>
                <a:cubicBezTo>
                  <a:pt x="5728121" y="2853958"/>
                  <a:pt x="5759673" y="2821439"/>
                  <a:pt x="5780955" y="2779321"/>
                </a:cubicBezTo>
                <a:cubicBezTo>
                  <a:pt x="5802238" y="2737203"/>
                  <a:pt x="5812879" y="2687717"/>
                  <a:pt x="5812879" y="2630865"/>
                </a:cubicBezTo>
                <a:lnTo>
                  <a:pt x="5812879" y="2562106"/>
                </a:lnTo>
                <a:lnTo>
                  <a:pt x="5519093" y="2562106"/>
                </a:lnTo>
                <a:lnTo>
                  <a:pt x="5519093" y="2695605"/>
                </a:lnTo>
                <a:lnTo>
                  <a:pt x="5637857" y="2695605"/>
                </a:lnTo>
                <a:cubicBezTo>
                  <a:pt x="5634583" y="2709595"/>
                  <a:pt x="5628555" y="2721873"/>
                  <a:pt x="5619774" y="2732440"/>
                </a:cubicBezTo>
                <a:cubicBezTo>
                  <a:pt x="5610994" y="2743007"/>
                  <a:pt x="5599310" y="2751267"/>
                  <a:pt x="5584725" y="2757220"/>
                </a:cubicBezTo>
                <a:cubicBezTo>
                  <a:pt x="5570140" y="2763173"/>
                  <a:pt x="5552281" y="2766150"/>
                  <a:pt x="5531147" y="2766150"/>
                </a:cubicBezTo>
                <a:cubicBezTo>
                  <a:pt x="5500786" y="2766150"/>
                  <a:pt x="5476527" y="2758931"/>
                  <a:pt x="5458370" y="2744495"/>
                </a:cubicBezTo>
                <a:cubicBezTo>
                  <a:pt x="5440213" y="2730059"/>
                  <a:pt x="5427191" y="2710488"/>
                  <a:pt x="5419303" y="2685782"/>
                </a:cubicBezTo>
                <a:cubicBezTo>
                  <a:pt x="5411415" y="2661077"/>
                  <a:pt x="5407471" y="2633544"/>
                  <a:pt x="5407471" y="2603183"/>
                </a:cubicBezTo>
                <a:cubicBezTo>
                  <a:pt x="5407471" y="2572524"/>
                  <a:pt x="5411341" y="2545065"/>
                  <a:pt x="5419080" y="2520806"/>
                </a:cubicBezTo>
                <a:cubicBezTo>
                  <a:pt x="5426819" y="2496547"/>
                  <a:pt x="5439469" y="2477274"/>
                  <a:pt x="5457031" y="2462987"/>
                </a:cubicBezTo>
                <a:cubicBezTo>
                  <a:pt x="5474593" y="2448699"/>
                  <a:pt x="5497810" y="2441555"/>
                  <a:pt x="5526682" y="2441555"/>
                </a:cubicBezTo>
                <a:cubicBezTo>
                  <a:pt x="5547518" y="2441555"/>
                  <a:pt x="5565080" y="2444532"/>
                  <a:pt x="5579367" y="2450485"/>
                </a:cubicBezTo>
                <a:cubicBezTo>
                  <a:pt x="5593655" y="2456438"/>
                  <a:pt x="5604892" y="2464773"/>
                  <a:pt x="5613078" y="2475488"/>
                </a:cubicBezTo>
                <a:cubicBezTo>
                  <a:pt x="5621263" y="2486204"/>
                  <a:pt x="5626546" y="2499003"/>
                  <a:pt x="5628927" y="2513886"/>
                </a:cubicBezTo>
                <a:lnTo>
                  <a:pt x="5809754" y="2513886"/>
                </a:lnTo>
                <a:cubicBezTo>
                  <a:pt x="5807373" y="2475191"/>
                  <a:pt x="5797996" y="2441927"/>
                  <a:pt x="5781625" y="2414097"/>
                </a:cubicBezTo>
                <a:cubicBezTo>
                  <a:pt x="5765254" y="2386266"/>
                  <a:pt x="5743972" y="2363495"/>
                  <a:pt x="5717778" y="2345784"/>
                </a:cubicBezTo>
                <a:cubicBezTo>
                  <a:pt x="5691584" y="2328074"/>
                  <a:pt x="5662414" y="2315051"/>
                  <a:pt x="5630267" y="2306717"/>
                </a:cubicBezTo>
                <a:cubicBezTo>
                  <a:pt x="5598120" y="2298383"/>
                  <a:pt x="5565080" y="2294216"/>
                  <a:pt x="5531147" y="2294216"/>
                </a:cubicBezTo>
                <a:close/>
                <a:moveTo>
                  <a:pt x="7337772" y="1370737"/>
                </a:moveTo>
                <a:lnTo>
                  <a:pt x="7337772" y="1807845"/>
                </a:lnTo>
                <a:lnTo>
                  <a:pt x="7503864" y="1807845"/>
                </a:lnTo>
                <a:lnTo>
                  <a:pt x="7503864" y="1370737"/>
                </a:lnTo>
                <a:close/>
                <a:moveTo>
                  <a:pt x="6718647" y="1370737"/>
                </a:moveTo>
                <a:lnTo>
                  <a:pt x="6718647" y="1807845"/>
                </a:lnTo>
                <a:lnTo>
                  <a:pt x="6884739" y="1807845"/>
                </a:lnTo>
                <a:lnTo>
                  <a:pt x="6884739" y="1370737"/>
                </a:lnTo>
                <a:close/>
                <a:moveTo>
                  <a:pt x="6275586" y="1370737"/>
                </a:moveTo>
                <a:lnTo>
                  <a:pt x="6275586" y="1496199"/>
                </a:lnTo>
                <a:lnTo>
                  <a:pt x="6428284" y="1496199"/>
                </a:lnTo>
                <a:lnTo>
                  <a:pt x="6258173" y="1690866"/>
                </a:lnTo>
                <a:lnTo>
                  <a:pt x="6258173" y="1807845"/>
                </a:lnTo>
                <a:lnTo>
                  <a:pt x="6642596" y="1807845"/>
                </a:lnTo>
                <a:lnTo>
                  <a:pt x="6642596" y="1681490"/>
                </a:lnTo>
                <a:lnTo>
                  <a:pt x="6455966" y="1681490"/>
                </a:lnTo>
                <a:lnTo>
                  <a:pt x="6626076" y="1485930"/>
                </a:lnTo>
                <a:lnTo>
                  <a:pt x="6626076" y="1370737"/>
                </a:lnTo>
                <a:close/>
                <a:moveTo>
                  <a:pt x="5725368" y="1370737"/>
                </a:moveTo>
                <a:lnTo>
                  <a:pt x="5725368" y="1657826"/>
                </a:lnTo>
                <a:cubicBezTo>
                  <a:pt x="5725368" y="1711405"/>
                  <a:pt x="5738540" y="1750844"/>
                  <a:pt x="5764882" y="1776145"/>
                </a:cubicBezTo>
                <a:cubicBezTo>
                  <a:pt x="5791225" y="1801446"/>
                  <a:pt x="5825976" y="1814096"/>
                  <a:pt x="5869136" y="1814096"/>
                </a:cubicBezTo>
                <a:cubicBezTo>
                  <a:pt x="5906343" y="1814096"/>
                  <a:pt x="5936184" y="1807473"/>
                  <a:pt x="5958656" y="1794227"/>
                </a:cubicBezTo>
                <a:cubicBezTo>
                  <a:pt x="5981129" y="1780982"/>
                  <a:pt x="6000105" y="1764536"/>
                  <a:pt x="6015583" y="1744891"/>
                </a:cubicBezTo>
                <a:lnTo>
                  <a:pt x="6017369" y="1807845"/>
                </a:lnTo>
                <a:lnTo>
                  <a:pt x="6178103" y="1807845"/>
                </a:lnTo>
                <a:lnTo>
                  <a:pt x="6178103" y="1370737"/>
                </a:lnTo>
                <a:lnTo>
                  <a:pt x="6011564" y="1370737"/>
                </a:lnTo>
                <a:lnTo>
                  <a:pt x="6011564" y="1642200"/>
                </a:lnTo>
                <a:cubicBezTo>
                  <a:pt x="6000254" y="1655892"/>
                  <a:pt x="5988273" y="1666384"/>
                  <a:pt x="5975623" y="1673677"/>
                </a:cubicBezTo>
                <a:cubicBezTo>
                  <a:pt x="5962972" y="1680969"/>
                  <a:pt x="5949652" y="1684615"/>
                  <a:pt x="5935662" y="1684615"/>
                </a:cubicBezTo>
                <a:cubicBezTo>
                  <a:pt x="5926435" y="1684615"/>
                  <a:pt x="5918547" y="1682830"/>
                  <a:pt x="5911998" y="1679258"/>
                </a:cubicBezTo>
                <a:cubicBezTo>
                  <a:pt x="5905450" y="1675686"/>
                  <a:pt x="5900464" y="1670403"/>
                  <a:pt x="5897041" y="1663407"/>
                </a:cubicBezTo>
                <a:cubicBezTo>
                  <a:pt x="5893618" y="1656412"/>
                  <a:pt x="5891907" y="1647855"/>
                  <a:pt x="5891907" y="1637735"/>
                </a:cubicBezTo>
                <a:lnTo>
                  <a:pt x="5891907" y="1370737"/>
                </a:lnTo>
                <a:close/>
                <a:moveTo>
                  <a:pt x="5193307" y="1370737"/>
                </a:moveTo>
                <a:lnTo>
                  <a:pt x="5365204" y="1807845"/>
                </a:lnTo>
                <a:lnTo>
                  <a:pt x="5362972" y="1814096"/>
                </a:lnTo>
                <a:cubicBezTo>
                  <a:pt x="5361186" y="1820645"/>
                  <a:pt x="5354116" y="1825630"/>
                  <a:pt x="5341764" y="1829053"/>
                </a:cubicBezTo>
                <a:cubicBezTo>
                  <a:pt x="5329412" y="1832476"/>
                  <a:pt x="5312519" y="1834188"/>
                  <a:pt x="5291088" y="1834188"/>
                </a:cubicBezTo>
                <a:lnTo>
                  <a:pt x="5247779" y="1834188"/>
                </a:lnTo>
                <a:lnTo>
                  <a:pt x="5247779" y="1967687"/>
                </a:lnTo>
                <a:lnTo>
                  <a:pt x="5311180" y="1967687"/>
                </a:lnTo>
                <a:cubicBezTo>
                  <a:pt x="5359400" y="1967687"/>
                  <a:pt x="5397128" y="1963371"/>
                  <a:pt x="5424363" y="1954739"/>
                </a:cubicBezTo>
                <a:cubicBezTo>
                  <a:pt x="5451599" y="1946107"/>
                  <a:pt x="5472434" y="1933233"/>
                  <a:pt x="5486871" y="1916118"/>
                </a:cubicBezTo>
                <a:cubicBezTo>
                  <a:pt x="5501307" y="1899002"/>
                  <a:pt x="5513139" y="1877497"/>
                  <a:pt x="5522367" y="1851601"/>
                </a:cubicBezTo>
                <a:lnTo>
                  <a:pt x="5537994" y="1807845"/>
                </a:lnTo>
                <a:lnTo>
                  <a:pt x="5686673" y="1370737"/>
                </a:lnTo>
                <a:lnTo>
                  <a:pt x="5518795" y="1370737"/>
                </a:lnTo>
                <a:lnTo>
                  <a:pt x="5449143" y="1655148"/>
                </a:lnTo>
                <a:lnTo>
                  <a:pt x="5365204" y="1370737"/>
                </a:lnTo>
                <a:close/>
                <a:moveTo>
                  <a:pt x="7012583" y="1263581"/>
                </a:moveTo>
                <a:lnTo>
                  <a:pt x="7012583" y="1370737"/>
                </a:lnTo>
                <a:lnTo>
                  <a:pt x="6941145" y="1370737"/>
                </a:lnTo>
                <a:lnTo>
                  <a:pt x="6941145" y="1497092"/>
                </a:lnTo>
                <a:lnTo>
                  <a:pt x="7012583" y="1497092"/>
                </a:lnTo>
                <a:lnTo>
                  <a:pt x="7012583" y="1643985"/>
                </a:lnTo>
                <a:cubicBezTo>
                  <a:pt x="7012583" y="1685955"/>
                  <a:pt x="7018834" y="1718846"/>
                  <a:pt x="7031335" y="1742658"/>
                </a:cubicBezTo>
                <a:cubicBezTo>
                  <a:pt x="7043837" y="1766471"/>
                  <a:pt x="7065268" y="1783289"/>
                  <a:pt x="7095629" y="1793111"/>
                </a:cubicBezTo>
                <a:cubicBezTo>
                  <a:pt x="7125990" y="1802934"/>
                  <a:pt x="7168108" y="1807845"/>
                  <a:pt x="7221984" y="1807845"/>
                </a:cubicBezTo>
                <a:lnTo>
                  <a:pt x="7260382" y="1807845"/>
                </a:lnTo>
                <a:lnTo>
                  <a:pt x="7260382" y="1680597"/>
                </a:lnTo>
                <a:lnTo>
                  <a:pt x="7224663" y="1680597"/>
                </a:lnTo>
                <a:cubicBezTo>
                  <a:pt x="7206506" y="1680597"/>
                  <a:pt x="7194376" y="1677249"/>
                  <a:pt x="7188274" y="1670551"/>
                </a:cubicBezTo>
                <a:cubicBezTo>
                  <a:pt x="7182172" y="1663854"/>
                  <a:pt x="7179121" y="1651427"/>
                  <a:pt x="7179121" y="1633270"/>
                </a:cubicBezTo>
                <a:lnTo>
                  <a:pt x="7179121" y="1497092"/>
                </a:lnTo>
                <a:lnTo>
                  <a:pt x="7262168" y="1497092"/>
                </a:lnTo>
                <a:lnTo>
                  <a:pt x="7262168" y="1370737"/>
                </a:lnTo>
                <a:lnTo>
                  <a:pt x="7179121" y="1370737"/>
                </a:lnTo>
                <a:lnTo>
                  <a:pt x="7179121" y="1263581"/>
                </a:lnTo>
                <a:close/>
                <a:moveTo>
                  <a:pt x="4621807" y="1206877"/>
                </a:moveTo>
                <a:lnTo>
                  <a:pt x="4812903" y="1807845"/>
                </a:lnTo>
                <a:lnTo>
                  <a:pt x="5020964" y="1807845"/>
                </a:lnTo>
                <a:lnTo>
                  <a:pt x="5219650" y="1206877"/>
                </a:lnTo>
                <a:lnTo>
                  <a:pt x="5029448" y="1206877"/>
                </a:lnTo>
                <a:lnTo>
                  <a:pt x="4918719" y="1622108"/>
                </a:lnTo>
                <a:lnTo>
                  <a:pt x="4809777" y="1206877"/>
                </a:lnTo>
                <a:close/>
                <a:moveTo>
                  <a:pt x="6801693" y="1194376"/>
                </a:moveTo>
                <a:cubicBezTo>
                  <a:pt x="6771630" y="1194376"/>
                  <a:pt x="6749306" y="1201147"/>
                  <a:pt x="6734721" y="1214691"/>
                </a:cubicBezTo>
                <a:cubicBezTo>
                  <a:pt x="6720135" y="1228234"/>
                  <a:pt x="6712843" y="1245870"/>
                  <a:pt x="6712843" y="1267599"/>
                </a:cubicBezTo>
                <a:cubicBezTo>
                  <a:pt x="6712843" y="1288435"/>
                  <a:pt x="6720135" y="1305773"/>
                  <a:pt x="6734721" y="1319615"/>
                </a:cubicBezTo>
                <a:cubicBezTo>
                  <a:pt x="6749306" y="1333456"/>
                  <a:pt x="6771630" y="1340376"/>
                  <a:pt x="6801693" y="1340376"/>
                </a:cubicBezTo>
                <a:cubicBezTo>
                  <a:pt x="6831757" y="1340376"/>
                  <a:pt x="6854081" y="1333456"/>
                  <a:pt x="6868666" y="1319615"/>
                </a:cubicBezTo>
                <a:cubicBezTo>
                  <a:pt x="6883251" y="1305773"/>
                  <a:pt x="6890544" y="1288435"/>
                  <a:pt x="6890544" y="1267599"/>
                </a:cubicBezTo>
                <a:cubicBezTo>
                  <a:pt x="6890544" y="1245870"/>
                  <a:pt x="6883251" y="1228234"/>
                  <a:pt x="6868666" y="1214691"/>
                </a:cubicBezTo>
                <a:cubicBezTo>
                  <a:pt x="6854081" y="1201147"/>
                  <a:pt x="6831757" y="1194376"/>
                  <a:pt x="6801693" y="1194376"/>
                </a:cubicBezTo>
                <a:close/>
                <a:moveTo>
                  <a:pt x="7419925" y="1189018"/>
                </a:moveTo>
                <a:lnTo>
                  <a:pt x="7335093" y="1315820"/>
                </a:lnTo>
                <a:lnTo>
                  <a:pt x="7454751" y="1315820"/>
                </a:lnTo>
                <a:lnTo>
                  <a:pt x="7592715" y="1189018"/>
                </a:lnTo>
                <a:close/>
                <a:moveTo>
                  <a:pt x="6285408" y="1189018"/>
                </a:moveTo>
                <a:lnTo>
                  <a:pt x="6379170" y="1315820"/>
                </a:lnTo>
                <a:lnTo>
                  <a:pt x="6524724" y="1315820"/>
                </a:lnTo>
                <a:lnTo>
                  <a:pt x="6618039" y="1189018"/>
                </a:lnTo>
                <a:lnTo>
                  <a:pt x="6500168" y="1189018"/>
                </a:lnTo>
                <a:lnTo>
                  <a:pt x="6451501" y="1240810"/>
                </a:lnTo>
                <a:lnTo>
                  <a:pt x="6403280" y="11890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39D24567-08F5-3019-021D-32A49B3CF50F}"/>
              </a:ext>
            </a:extLst>
          </p:cNvPr>
          <p:cNvSpPr txBox="1"/>
          <p:nvPr/>
        </p:nvSpPr>
        <p:spPr>
          <a:xfrm>
            <a:off x="3033712" y="425000"/>
            <a:ext cx="612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7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Historie</a:t>
            </a:r>
          </a:p>
        </p:txBody>
      </p:sp>
    </p:spTree>
    <p:extLst>
      <p:ext uri="{BB962C8B-B14F-4D97-AF65-F5344CB8AC3E}">
        <p14:creationId xmlns:p14="http://schemas.microsoft.com/office/powerpoint/2010/main" val="2408301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ázek 4" descr="Obsah obrázku snímek obrazovky">
            <a:extLst>
              <a:ext uri="{FF2B5EF4-FFF2-40B4-BE49-F238E27FC236}">
                <a16:creationId xmlns:a16="http://schemas.microsoft.com/office/drawing/2014/main" id="{A9D15C51-4FAA-E821-EBC6-8A75F239C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19"/>
                    </a14:imgEffect>
                    <a14:imgEffect>
                      <a14:saturation sat="101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8" r="11136" b="-1"/>
          <a:stretch/>
        </p:blipFill>
        <p:spPr>
          <a:xfrm>
            <a:off x="7396866" y="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6AB0BEE4-833E-3F0B-F8C6-241557661073}"/>
              </a:ext>
            </a:extLst>
          </p:cNvPr>
          <p:cNvSpPr txBox="1"/>
          <p:nvPr/>
        </p:nvSpPr>
        <p:spPr>
          <a:xfrm>
            <a:off x="752475" y="1318012"/>
            <a:ext cx="572452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1960: </a:t>
            </a:r>
            <a:r>
              <a:rPr lang="cs-CZ" sz="2400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První satelitní navigační systém byl pro americké námořnictvo</a:t>
            </a:r>
            <a:r>
              <a:rPr lang="en-US" sz="2400" b="1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cs-CZ" sz="2400" b="1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1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1978: </a:t>
            </a:r>
            <a:r>
              <a:rPr lang="cs-CZ" sz="2400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Vypuštěn první testovací satelit, základ budoucího systému GPS</a:t>
            </a:r>
            <a:r>
              <a:rPr lang="en-US" sz="240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cs-CZ" sz="240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1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1991: </a:t>
            </a:r>
            <a:r>
              <a:rPr lang="cs-CZ" sz="2400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První vojenské použití GPS ve válce v Zálivu</a:t>
            </a:r>
            <a:r>
              <a:rPr lang="en-US" sz="2400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cs-CZ" sz="2400" i="0">
              <a:solidFill>
                <a:srgbClr val="444444"/>
              </a:solidFill>
              <a:effectLst/>
              <a:latin typeface="Calibri" panose="020F050202020403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2400" b="1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2010: </a:t>
            </a:r>
            <a:r>
              <a:rPr lang="cs-CZ" sz="2400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Zavedení modernizovaných satelitů s vyšší přesností</a:t>
            </a:r>
          </a:p>
          <a:p>
            <a:pPr algn="l" rtl="0" fontAlgn="base"/>
            <a:r>
              <a:rPr lang="en-US" sz="2400" b="1" i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sz="2400" b="1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Teď: </a:t>
            </a:r>
            <a:r>
              <a:rPr lang="cs-CZ" sz="2400" i="0" u="none" strike="noStrike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Nová generace satelitů se zaměřením na vyšší přesnost, spolehlivost</a:t>
            </a:r>
            <a:endParaRPr lang="en-US" sz="2400" i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endParaRPr lang="cs-CZ"/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DC70100A-3EBB-B317-BEDC-DE18711EAA17}"/>
              </a:ext>
            </a:extLst>
          </p:cNvPr>
          <p:cNvSpPr txBox="1"/>
          <p:nvPr/>
        </p:nvSpPr>
        <p:spPr>
          <a:xfrm>
            <a:off x="-1200150" y="149950"/>
            <a:ext cx="96297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6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Historie</a:t>
            </a:r>
            <a:endParaRPr lang="cs-CZ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541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ázek 5" descr="Obsah obrázku auto, černobílá, Motorové vozidlo, černobílý">
            <a:extLst>
              <a:ext uri="{FF2B5EF4-FFF2-40B4-BE49-F238E27FC236}">
                <a16:creationId xmlns:a16="http://schemas.microsoft.com/office/drawing/2014/main" id="{23B04682-C4B0-EB62-155E-D461EB921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5" r="1" b="2305"/>
          <a:stretch/>
        </p:blipFill>
        <p:spPr>
          <a:xfrm>
            <a:off x="-5057775" y="0"/>
            <a:ext cx="8963025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A54F5742-F564-7E2D-1465-48A5B6EAFEBA}"/>
              </a:ext>
            </a:extLst>
          </p:cNvPr>
          <p:cNvSpPr txBox="1"/>
          <p:nvPr/>
        </p:nvSpPr>
        <p:spPr>
          <a:xfrm>
            <a:off x="4137088" y="0"/>
            <a:ext cx="7820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b="1" i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Kroky</a:t>
            </a:r>
            <a:r>
              <a:rPr lang="cs-CZ" sz="6000" b="1" i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 </a:t>
            </a:r>
            <a:r>
              <a:rPr lang="cs-CZ" sz="6000" b="1" i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anose="020B0503020204020204" pitchFamily="34" charset="0"/>
              </a:rPr>
              <a:t>fungování GPS</a:t>
            </a:r>
            <a:endParaRPr lang="cs-CZ" sz="6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65ECA297-0AE7-CA0B-9948-E1516AE8C98E}"/>
              </a:ext>
            </a:extLst>
          </p:cNvPr>
          <p:cNvSpPr txBox="1"/>
          <p:nvPr/>
        </p:nvSpPr>
        <p:spPr>
          <a:xfrm>
            <a:off x="4543425" y="1015663"/>
            <a:ext cx="6537388" cy="59093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1.Přijímání signálu: </a:t>
            </a:r>
            <a:r>
              <a:rPr lang="cs-CZ" sz="2400"/>
              <a:t>Na oběžné dráze Země se nachází přibližně 24 aktivních GPS satelitů. </a:t>
            </a:r>
            <a:r>
              <a:rPr lang="cs-CZ" sz="2400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GPS přijímač obdrží signály z několika satelitů</a:t>
            </a:r>
            <a:r>
              <a:rPr lang="cs-CZ" sz="2400" b="1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.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cs-CZ" sz="24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2.Výpočet vzdálenosti: </a:t>
            </a:r>
            <a:r>
              <a:rPr lang="cs-CZ" sz="2400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Přijímač vypočítá vzdálenost ke každému satelitu na základě času, který signálu trvalo dorazit.</a:t>
            </a:r>
          </a:p>
          <a:p>
            <a:pPr algn="l" rtl="0" fontAlgn="base"/>
            <a:r>
              <a:rPr lang="cs-CZ" sz="2400" i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​</a:t>
            </a:r>
            <a:endParaRPr lang="cs-CZ" sz="240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cs-CZ" sz="2400" b="1" i="0" u="none" strike="noStrike">
                <a:solidFill>
                  <a:srgbClr val="000000"/>
                </a:solidFill>
                <a:effectLst/>
                <a:latin typeface="Corbel"/>
              </a:rPr>
              <a:t>3.Trilaterace: </a:t>
            </a:r>
            <a:r>
              <a:rPr lang="cs-CZ" sz="2400" i="0" u="none" strike="noStrike">
                <a:solidFill>
                  <a:srgbClr val="000000"/>
                </a:solidFill>
                <a:effectLst/>
                <a:latin typeface="Corbel"/>
              </a:rPr>
              <a:t>Na základě vzdáleností od nejméně</a:t>
            </a:r>
            <a:r>
              <a:rPr lang="cs-CZ" sz="2400">
                <a:solidFill>
                  <a:srgbClr val="000000"/>
                </a:solidFill>
                <a:latin typeface="Corbel"/>
              </a:rPr>
              <a:t> čtyř</a:t>
            </a:r>
            <a:r>
              <a:rPr lang="cs-CZ" sz="2400" i="0" u="none" strike="noStrike">
                <a:solidFill>
                  <a:srgbClr val="000000"/>
                </a:solidFill>
                <a:effectLst/>
                <a:latin typeface="Corbel"/>
              </a:rPr>
              <a:t> satelitů a známých poloh satelitů je určena poloha přijímače</a:t>
            </a:r>
            <a:r>
              <a:rPr lang="cs-CZ" sz="2400" b="1" i="0" u="none" strike="noStrike">
                <a:solidFill>
                  <a:srgbClr val="000000"/>
                </a:solidFill>
                <a:effectLst/>
                <a:latin typeface="Corbel"/>
              </a:rPr>
              <a:t>.</a:t>
            </a:r>
            <a:r>
              <a:rPr lang="cs-CZ" sz="2400" b="1" i="0">
                <a:solidFill>
                  <a:srgbClr val="000000"/>
                </a:solidFill>
                <a:effectLst/>
                <a:latin typeface="Corbel"/>
              </a:rPr>
              <a:t>​</a:t>
            </a:r>
          </a:p>
          <a:p>
            <a:pPr algn="l" rtl="0" fontAlgn="base"/>
            <a:endParaRPr lang="cs-CZ" sz="2400" b="1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cs-CZ" sz="2400" b="1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4.Výstup polohy: </a:t>
            </a:r>
            <a:r>
              <a:rPr lang="cs-CZ" sz="2400" i="0" u="none" strike="noStrike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Přijímač zobrazí přesné souřadnice (zeměpisná šířka, délka a nadmořská výška).</a:t>
            </a:r>
            <a:r>
              <a:rPr lang="cs-CZ" sz="2400" i="0">
                <a:solidFill>
                  <a:srgbClr val="000000"/>
                </a:solidFill>
                <a:effectLst/>
                <a:latin typeface="Corbel" panose="020B0503020204020204" pitchFamily="34" charset="0"/>
              </a:rPr>
              <a:t>​</a:t>
            </a:r>
            <a:endParaRPr lang="cs-CZ" sz="240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856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>
            <a:extLst>
              <a:ext uri="{FF2B5EF4-FFF2-40B4-BE49-F238E27FC236}">
                <a16:creationId xmlns:a16="http://schemas.microsoft.com/office/drawing/2014/main" id="{E50B66AB-C1A5-4D88-BB86-40DDB44B1BC6}"/>
              </a:ext>
            </a:extLst>
          </p:cNvPr>
          <p:cNvSpPr txBox="1"/>
          <p:nvPr/>
        </p:nvSpPr>
        <p:spPr>
          <a:xfrm>
            <a:off x="988289" y="323273"/>
            <a:ext cx="12182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Aplikace které využívají GPS</a:t>
            </a:r>
          </a:p>
        </p:txBody>
      </p:sp>
      <p:grpSp>
        <p:nvGrpSpPr>
          <p:cNvPr id="14" name="Skupina 13">
            <a:extLst>
              <a:ext uri="{FF2B5EF4-FFF2-40B4-BE49-F238E27FC236}">
                <a16:creationId xmlns:a16="http://schemas.microsoft.com/office/drawing/2014/main" id="{C108B0C2-1D94-E94E-CDF8-771C8A3BCE41}"/>
              </a:ext>
            </a:extLst>
          </p:cNvPr>
          <p:cNvGrpSpPr/>
          <p:nvPr/>
        </p:nvGrpSpPr>
        <p:grpSpPr>
          <a:xfrm>
            <a:off x="5419577" y="3441085"/>
            <a:ext cx="3750650" cy="2234866"/>
            <a:chOff x="3596236" y="3849407"/>
            <a:chExt cx="3750650" cy="2234866"/>
          </a:xfrm>
        </p:grpSpPr>
        <p:pic>
          <p:nvPicPr>
            <p:cNvPr id="6" name="Obrázek 5" descr="Obsah obrázku Barevnost, Grafika, kruh, kreativita&#10;&#10;Popis byl vytvořen automaticky">
              <a:extLst>
                <a:ext uri="{FF2B5EF4-FFF2-40B4-BE49-F238E27FC236}">
                  <a16:creationId xmlns:a16="http://schemas.microsoft.com/office/drawing/2014/main" id="{7D065B4E-8D47-DF9D-5EB2-6370A1627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6236" y="3849407"/>
              <a:ext cx="1553606" cy="2234866"/>
            </a:xfrm>
            <a:prstGeom prst="rect">
              <a:avLst/>
            </a:prstGeom>
          </p:spPr>
        </p:pic>
        <p:sp>
          <p:nvSpPr>
            <p:cNvPr id="12" name="TextovéPole 11">
              <a:extLst>
                <a:ext uri="{FF2B5EF4-FFF2-40B4-BE49-F238E27FC236}">
                  <a16:creationId xmlns:a16="http://schemas.microsoft.com/office/drawing/2014/main" id="{71F3C8E8-BE47-1B8F-539D-492C77BF1E2D}"/>
                </a:ext>
              </a:extLst>
            </p:cNvPr>
            <p:cNvSpPr txBox="1"/>
            <p:nvPr/>
          </p:nvSpPr>
          <p:spPr>
            <a:xfrm>
              <a:off x="5149842" y="4736007"/>
              <a:ext cx="2197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400">
                  <a:latin typeface="Aptos SemiBold" panose="020B0004020202020204" pitchFamily="34" charset="0"/>
                </a:rPr>
                <a:t>Google </a:t>
              </a:r>
              <a:r>
                <a:rPr lang="cs-CZ" sz="2400" err="1">
                  <a:latin typeface="Aptos SemiBold" panose="020B0004020202020204" pitchFamily="34" charset="0"/>
                </a:rPr>
                <a:t>maps</a:t>
              </a:r>
              <a:endParaRPr lang="cs-CZ" sz="2400">
                <a:latin typeface="Aptos SemiBold" panose="020B0004020202020204" pitchFamily="34" charset="0"/>
              </a:endParaRPr>
            </a:p>
          </p:txBody>
        </p:sp>
      </p:grpSp>
      <p:grpSp>
        <p:nvGrpSpPr>
          <p:cNvPr id="17" name="Skupina 16">
            <a:extLst>
              <a:ext uri="{FF2B5EF4-FFF2-40B4-BE49-F238E27FC236}">
                <a16:creationId xmlns:a16="http://schemas.microsoft.com/office/drawing/2014/main" id="{79FDF09D-54E3-2B0E-018C-90C9BC7A24E9}"/>
              </a:ext>
            </a:extLst>
          </p:cNvPr>
          <p:cNvGrpSpPr/>
          <p:nvPr/>
        </p:nvGrpSpPr>
        <p:grpSpPr>
          <a:xfrm>
            <a:off x="1333916" y="1470228"/>
            <a:ext cx="4607328" cy="1996072"/>
            <a:chOff x="165491" y="1596135"/>
            <a:chExt cx="4607328" cy="1996072"/>
          </a:xfrm>
        </p:grpSpPr>
        <p:pic>
          <p:nvPicPr>
            <p:cNvPr id="10" name="Obrázek 9" descr="Obsah obrázku kruh, Barevnost, Grafika, kompaktní disk&#10;&#10;Popis byl vytvořen automaticky">
              <a:extLst>
                <a:ext uri="{FF2B5EF4-FFF2-40B4-BE49-F238E27FC236}">
                  <a16:creationId xmlns:a16="http://schemas.microsoft.com/office/drawing/2014/main" id="{B6DBFBFC-B727-D59D-CEE3-01C4705FF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91" y="1596135"/>
              <a:ext cx="1994411" cy="1996072"/>
            </a:xfrm>
            <a:prstGeom prst="rect">
              <a:avLst/>
            </a:prstGeom>
          </p:spPr>
        </p:pic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6AE7B6D3-BB3C-C240-453C-9FC3E35E66CA}"/>
                </a:ext>
              </a:extLst>
            </p:cNvPr>
            <p:cNvSpPr txBox="1"/>
            <p:nvPr/>
          </p:nvSpPr>
          <p:spPr>
            <a:xfrm>
              <a:off x="1984411" y="2178672"/>
              <a:ext cx="27884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400" err="1">
                  <a:latin typeface="Aptos SemiBold" panose="020B0004020202020204" pitchFamily="34" charset="0"/>
                </a:rPr>
                <a:t>Find</a:t>
              </a:r>
              <a:r>
                <a:rPr lang="cs-CZ" sz="2400">
                  <a:latin typeface="Aptos SemiBold" panose="020B0004020202020204" pitchFamily="34" charset="0"/>
                </a:rPr>
                <a:t> my (najdi můj iPhone)</a:t>
              </a:r>
            </a:p>
          </p:txBody>
        </p:sp>
      </p:grpSp>
      <p:grpSp>
        <p:nvGrpSpPr>
          <p:cNvPr id="15" name="Skupina 14">
            <a:extLst>
              <a:ext uri="{FF2B5EF4-FFF2-40B4-BE49-F238E27FC236}">
                <a16:creationId xmlns:a16="http://schemas.microsoft.com/office/drawing/2014/main" id="{D9D7E94D-EE5D-A9E1-7CE1-506AAED1D0FC}"/>
              </a:ext>
            </a:extLst>
          </p:cNvPr>
          <p:cNvGrpSpPr/>
          <p:nvPr/>
        </p:nvGrpSpPr>
        <p:grpSpPr>
          <a:xfrm>
            <a:off x="8554421" y="1536401"/>
            <a:ext cx="3237952" cy="1896511"/>
            <a:chOff x="7938048" y="2169852"/>
            <a:chExt cx="3237952" cy="1896511"/>
          </a:xfrm>
        </p:grpSpPr>
        <p:pic>
          <p:nvPicPr>
            <p:cNvPr id="8" name="Obrázek 7" descr="Obsah obrázku Grafika, logo, Písmo, symbol&#10;&#10;Popis byl vytvořen automaticky">
              <a:extLst>
                <a:ext uri="{FF2B5EF4-FFF2-40B4-BE49-F238E27FC236}">
                  <a16:creationId xmlns:a16="http://schemas.microsoft.com/office/drawing/2014/main" id="{1028CD12-291B-BC95-FD21-AE60003DC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8048" y="2169852"/>
              <a:ext cx="1896511" cy="1896511"/>
            </a:xfrm>
            <a:prstGeom prst="rect">
              <a:avLst/>
            </a:prstGeom>
          </p:spPr>
        </p:pic>
        <p:sp>
          <p:nvSpPr>
            <p:cNvPr id="13" name="TextovéPole 12">
              <a:extLst>
                <a:ext uri="{FF2B5EF4-FFF2-40B4-BE49-F238E27FC236}">
                  <a16:creationId xmlns:a16="http://schemas.microsoft.com/office/drawing/2014/main" id="{DBA36F51-FE08-195D-018A-0E5BD7B7680B}"/>
                </a:ext>
              </a:extLst>
            </p:cNvPr>
            <p:cNvSpPr txBox="1"/>
            <p:nvPr/>
          </p:nvSpPr>
          <p:spPr>
            <a:xfrm>
              <a:off x="9834559" y="2870883"/>
              <a:ext cx="13414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400">
                  <a:latin typeface="Aptos SemiBold" panose="020B0004020202020204" pitchFamily="34" charset="0"/>
                </a:rPr>
                <a:t>Mapy.cz</a:t>
              </a:r>
            </a:p>
          </p:txBody>
        </p:sp>
      </p:grp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F6B35E65-D3E0-01AE-F301-EE73BD1153A1}"/>
              </a:ext>
            </a:extLst>
          </p:cNvPr>
          <p:cNvGrpSpPr/>
          <p:nvPr/>
        </p:nvGrpSpPr>
        <p:grpSpPr>
          <a:xfrm>
            <a:off x="794325" y="4270604"/>
            <a:ext cx="12203817" cy="1782867"/>
            <a:chOff x="147651" y="3651073"/>
            <a:chExt cx="12203817" cy="1782867"/>
          </a:xfrm>
        </p:grpSpPr>
        <p:sp>
          <p:nvSpPr>
            <p:cNvPr id="2" name="TextovéPole 1">
              <a:extLst>
                <a:ext uri="{FF2B5EF4-FFF2-40B4-BE49-F238E27FC236}">
                  <a16:creationId xmlns:a16="http://schemas.microsoft.com/office/drawing/2014/main" id="{61FEADA6-79A1-942A-7598-C237B661A5D9}"/>
                </a:ext>
              </a:extLst>
            </p:cNvPr>
            <p:cNvSpPr txBox="1"/>
            <p:nvPr/>
          </p:nvSpPr>
          <p:spPr>
            <a:xfrm>
              <a:off x="147651" y="4233611"/>
              <a:ext cx="60498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cs-CZ" sz="1800" b="0" i="0" u="none" strike="noStrike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1. Navigace v dopravě</a:t>
              </a:r>
              <a:r>
                <a:rPr lang="en-US" sz="1800" b="0" i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​</a:t>
              </a:r>
              <a:endPara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cs-CZ" sz="1800" b="0" i="0" u="none" strike="noStrike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2. Zemědělství </a:t>
              </a:r>
              <a:r>
                <a:rPr lang="en-US" sz="1800" b="0" i="0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​</a:t>
              </a:r>
              <a:endPara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pPr algn="l" rtl="0" fontAlgn="base">
                <a:buFont typeface="Arial" panose="020B0604020202020204" pitchFamily="34" charset="0"/>
                <a:buChar char="•"/>
              </a:pPr>
              <a:r>
                <a:rPr lang="cs-CZ" sz="1800" b="0" i="0" u="none" strike="noStrike">
                  <a:solidFill>
                    <a:srgbClr val="000000"/>
                  </a:solidFill>
                  <a:effectLst/>
                  <a:latin typeface="Corbel" panose="020B0503020204020204" pitchFamily="34" charset="0"/>
                </a:rPr>
                <a:t>3. Záchranné a bezpečnostní operace</a:t>
              </a:r>
              <a:endPara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  <a:p>
              <a:endParaRPr lang="cs-CZ"/>
            </a:p>
          </p:txBody>
        </p:sp>
        <p:sp>
          <p:nvSpPr>
            <p:cNvPr id="3" name="TextovéPole 2">
              <a:extLst>
                <a:ext uri="{FF2B5EF4-FFF2-40B4-BE49-F238E27FC236}">
                  <a16:creationId xmlns:a16="http://schemas.microsoft.com/office/drawing/2014/main" id="{EEFBAC6E-BCD0-CE58-8AFB-7F269DC5E59A}"/>
                </a:ext>
              </a:extLst>
            </p:cNvPr>
            <p:cNvSpPr txBox="1"/>
            <p:nvPr/>
          </p:nvSpPr>
          <p:spPr>
            <a:xfrm>
              <a:off x="168703" y="3651073"/>
              <a:ext cx="121827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36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Využití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8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742A528-B5BC-48B8-92DE-9C2B44451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ázek 7" descr="Obsah obrázku přeprava, satelit, kosmická loď, Vesmírná stanice&#10;&#10;Popis byl vytvořen automaticky">
            <a:extLst>
              <a:ext uri="{FF2B5EF4-FFF2-40B4-BE49-F238E27FC236}">
                <a16:creationId xmlns:a16="http://schemas.microsoft.com/office/drawing/2014/main" id="{4FFEC413-1745-B3C2-D23F-029EB2A55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8" r="-1" b="14145"/>
          <a:stretch/>
        </p:blipFill>
        <p:spPr>
          <a:xfrm>
            <a:off x="5676046" y="0"/>
            <a:ext cx="6512906" cy="4031069"/>
          </a:xfrm>
          <a:custGeom>
            <a:avLst/>
            <a:gdLst/>
            <a:ahLst/>
            <a:cxnLst/>
            <a:rect l="l" t="t" r="r" b="b"/>
            <a:pathLst>
              <a:path w="8500451" h="5783926">
                <a:moveTo>
                  <a:pt x="4814568" y="604"/>
                </a:moveTo>
                <a:cubicBezTo>
                  <a:pt x="5041344" y="3294"/>
                  <a:pt x="5267019" y="14348"/>
                  <a:pt x="5493575" y="21000"/>
                </a:cubicBezTo>
                <a:cubicBezTo>
                  <a:pt x="5987120" y="36130"/>
                  <a:pt x="6483273" y="35607"/>
                  <a:pt x="6977859" y="46564"/>
                </a:cubicBezTo>
                <a:cubicBezTo>
                  <a:pt x="7286195" y="53346"/>
                  <a:pt x="7590877" y="77867"/>
                  <a:pt x="7880953" y="154038"/>
                </a:cubicBezTo>
                <a:cubicBezTo>
                  <a:pt x="7921646" y="164993"/>
                  <a:pt x="7967557" y="167081"/>
                  <a:pt x="7998861" y="193166"/>
                </a:cubicBezTo>
                <a:cubicBezTo>
                  <a:pt x="8033815" y="222382"/>
                  <a:pt x="8019729" y="265163"/>
                  <a:pt x="7968600" y="273511"/>
                </a:cubicBezTo>
                <a:cubicBezTo>
                  <a:pt x="7903386" y="284466"/>
                  <a:pt x="7836607" y="287597"/>
                  <a:pt x="7764609" y="294901"/>
                </a:cubicBezTo>
                <a:cubicBezTo>
                  <a:pt x="7792260" y="335073"/>
                  <a:pt x="7859040" y="304814"/>
                  <a:pt x="7876257" y="354899"/>
                </a:cubicBezTo>
                <a:cubicBezTo>
                  <a:pt x="7799043" y="389332"/>
                  <a:pt x="7705656" y="366898"/>
                  <a:pt x="7631049" y="400810"/>
                </a:cubicBezTo>
                <a:cubicBezTo>
                  <a:pt x="7633137" y="424287"/>
                  <a:pt x="7649831" y="426374"/>
                  <a:pt x="7663396" y="432635"/>
                </a:cubicBezTo>
                <a:cubicBezTo>
                  <a:pt x="7676961" y="438373"/>
                  <a:pt x="7710871" y="430026"/>
                  <a:pt x="7696264" y="462894"/>
                </a:cubicBezTo>
                <a:cubicBezTo>
                  <a:pt x="7541315" y="482719"/>
                  <a:pt x="7393147" y="550021"/>
                  <a:pt x="7229849" y="540630"/>
                </a:cubicBezTo>
                <a:cubicBezTo>
                  <a:pt x="7431755" y="558890"/>
                  <a:pt x="7602355" y="633496"/>
                  <a:pt x="7780782" y="683059"/>
                </a:cubicBezTo>
                <a:cubicBezTo>
                  <a:pt x="7773479" y="741491"/>
                  <a:pt x="7701483" y="718014"/>
                  <a:pt x="7680613" y="759751"/>
                </a:cubicBezTo>
                <a:cubicBezTo>
                  <a:pt x="7794869" y="788967"/>
                  <a:pt x="7904429" y="823401"/>
                  <a:pt x="7998861" y="880789"/>
                </a:cubicBezTo>
                <a:cubicBezTo>
                  <a:pt x="8083901" y="932439"/>
                  <a:pt x="8164765" y="989306"/>
                  <a:pt x="8257111" y="1031566"/>
                </a:cubicBezTo>
                <a:cubicBezTo>
                  <a:pt x="8354150" y="1075912"/>
                  <a:pt x="8413103" y="1132779"/>
                  <a:pt x="8402148" y="1229819"/>
                </a:cubicBezTo>
                <a:cubicBezTo>
                  <a:pt x="8397452" y="1269468"/>
                  <a:pt x="8409973" y="1302859"/>
                  <a:pt x="8453275" y="1318510"/>
                </a:cubicBezTo>
                <a:cubicBezTo>
                  <a:pt x="8507013" y="1337814"/>
                  <a:pt x="8501275" y="1367029"/>
                  <a:pt x="8499187" y="1411897"/>
                </a:cubicBezTo>
                <a:cubicBezTo>
                  <a:pt x="8496056" y="1465634"/>
                  <a:pt x="8468406" y="1486504"/>
                  <a:pt x="8419885" y="1504764"/>
                </a:cubicBezTo>
                <a:cubicBezTo>
                  <a:pt x="8350497" y="1530327"/>
                  <a:pt x="8349975" y="1569978"/>
                  <a:pt x="8368237" y="1617454"/>
                </a:cubicBezTo>
                <a:cubicBezTo>
                  <a:pt x="8378149" y="1643540"/>
                  <a:pt x="8393278" y="1664409"/>
                  <a:pt x="8415713" y="1683712"/>
                </a:cubicBezTo>
                <a:cubicBezTo>
                  <a:pt x="8493448" y="1751014"/>
                  <a:pt x="8492927" y="1752056"/>
                  <a:pt x="8416755" y="1831880"/>
                </a:cubicBezTo>
                <a:cubicBezTo>
                  <a:pt x="8396408" y="1853269"/>
                  <a:pt x="8374496" y="1867356"/>
                  <a:pt x="8383888" y="1901790"/>
                </a:cubicBezTo>
                <a:cubicBezTo>
                  <a:pt x="8415713" y="2016046"/>
                  <a:pt x="8411538" y="2016046"/>
                  <a:pt x="8283717" y="2053609"/>
                </a:cubicBezTo>
                <a:cubicBezTo>
                  <a:pt x="8254501" y="2062479"/>
                  <a:pt x="8215373" y="2054653"/>
                  <a:pt x="8198678" y="2087521"/>
                </a:cubicBezTo>
                <a:cubicBezTo>
                  <a:pt x="8209113" y="2111521"/>
                  <a:pt x="8184591" y="2690625"/>
                  <a:pt x="8207547" y="2700017"/>
                </a:cubicBezTo>
                <a:cubicBezTo>
                  <a:pt x="8387017" y="2773578"/>
                  <a:pt x="8409451" y="2860184"/>
                  <a:pt x="8269632" y="2996352"/>
                </a:cubicBezTo>
                <a:cubicBezTo>
                  <a:pt x="8175722" y="3087653"/>
                  <a:pt x="8186677" y="3236864"/>
                  <a:pt x="8225807" y="3330251"/>
                </a:cubicBezTo>
                <a:cubicBezTo>
                  <a:pt x="8373452" y="3371467"/>
                  <a:pt x="8341107" y="3481027"/>
                  <a:pt x="8370845" y="3577023"/>
                </a:cubicBezTo>
                <a:cubicBezTo>
                  <a:pt x="8392757" y="3649020"/>
                  <a:pt x="8306673" y="3639107"/>
                  <a:pt x="8310847" y="3671976"/>
                </a:cubicBezTo>
                <a:cubicBezTo>
                  <a:pt x="8365105" y="3711626"/>
                  <a:pt x="8437624" y="3724148"/>
                  <a:pt x="8479884" y="3778406"/>
                </a:cubicBezTo>
                <a:cubicBezTo>
                  <a:pt x="8403713" y="3818056"/>
                  <a:pt x="8365105" y="3873880"/>
                  <a:pt x="8322845" y="3929703"/>
                </a:cubicBezTo>
                <a:cubicBezTo>
                  <a:pt x="8254501" y="4020482"/>
                  <a:pt x="8161635" y="4097174"/>
                  <a:pt x="8063031" y="4166563"/>
                </a:cubicBezTo>
                <a:cubicBezTo>
                  <a:pt x="8012947" y="4649674"/>
                  <a:pt x="7851215" y="5156783"/>
                  <a:pt x="7833475" y="5181825"/>
                </a:cubicBezTo>
                <a:cubicBezTo>
                  <a:pt x="7760436" y="5174520"/>
                  <a:pt x="7618528" y="5466682"/>
                  <a:pt x="7495403" y="5493812"/>
                </a:cubicBezTo>
                <a:cubicBezTo>
                  <a:pt x="7366017" y="5523550"/>
                  <a:pt x="5441925" y="5797973"/>
                  <a:pt x="5148199" y="5783364"/>
                </a:cubicBezTo>
                <a:cubicBezTo>
                  <a:pt x="3551743" y="5705628"/>
                  <a:pt x="3505310" y="5598155"/>
                  <a:pt x="3505310" y="5598155"/>
                </a:cubicBezTo>
                <a:cubicBezTo>
                  <a:pt x="3505310" y="5598155"/>
                  <a:pt x="3596089" y="5571548"/>
                  <a:pt x="3675390" y="5541287"/>
                </a:cubicBezTo>
                <a:cubicBezTo>
                  <a:pt x="3627392" y="5542853"/>
                  <a:pt x="3579395" y="5543896"/>
                  <a:pt x="3531919" y="5542331"/>
                </a:cubicBezTo>
                <a:cubicBezTo>
                  <a:pt x="3164108" y="5531375"/>
                  <a:pt x="3500093" y="5511028"/>
                  <a:pt x="3138022" y="5469291"/>
                </a:cubicBezTo>
                <a:cubicBezTo>
                  <a:pt x="2527092" y="5398860"/>
                  <a:pt x="2618913" y="5380598"/>
                  <a:pt x="2058068" y="5181825"/>
                </a:cubicBezTo>
                <a:cubicBezTo>
                  <a:pt x="2008504" y="5164086"/>
                  <a:pt x="1660519" y="5056613"/>
                  <a:pt x="1447659" y="5044613"/>
                </a:cubicBezTo>
                <a:cubicBezTo>
                  <a:pt x="1391313" y="5041483"/>
                  <a:pt x="1329751" y="5042527"/>
                  <a:pt x="1281230" y="4977311"/>
                </a:cubicBezTo>
                <a:cubicBezTo>
                  <a:pt x="1429920" y="4979399"/>
                  <a:pt x="1557741" y="4979399"/>
                  <a:pt x="1696518" y="4945487"/>
                </a:cubicBezTo>
                <a:cubicBezTo>
                  <a:pt x="1622434" y="4898532"/>
                  <a:pt x="1537394" y="4938705"/>
                  <a:pt x="1478440" y="4905836"/>
                </a:cubicBezTo>
                <a:cubicBezTo>
                  <a:pt x="1423138" y="4875577"/>
                  <a:pt x="1375140" y="4871404"/>
                  <a:pt x="1318795" y="4919401"/>
                </a:cubicBezTo>
                <a:cubicBezTo>
                  <a:pt x="1289578" y="4944443"/>
                  <a:pt x="1237928" y="4939747"/>
                  <a:pt x="1208190" y="4925140"/>
                </a:cubicBezTo>
                <a:cubicBezTo>
                  <a:pt x="1049066" y="4846360"/>
                  <a:pt x="1052718" y="4847404"/>
                  <a:pt x="875857" y="4867751"/>
                </a:cubicBezTo>
                <a:cubicBezTo>
                  <a:pt x="763166" y="4880272"/>
                  <a:pt x="648388" y="4902706"/>
                  <a:pt x="545088" y="4889141"/>
                </a:cubicBezTo>
                <a:cubicBezTo>
                  <a:pt x="532045" y="4859403"/>
                  <a:pt x="543522" y="4845839"/>
                  <a:pt x="558131" y="4841666"/>
                </a:cubicBezTo>
                <a:cubicBezTo>
                  <a:pt x="796034" y="4776973"/>
                  <a:pt x="840379" y="4702889"/>
                  <a:pt x="1081413" y="4662717"/>
                </a:cubicBezTo>
                <a:cubicBezTo>
                  <a:pt x="1099151" y="4617327"/>
                  <a:pt x="1011503" y="4609500"/>
                  <a:pt x="1052718" y="4564633"/>
                </a:cubicBezTo>
                <a:cubicBezTo>
                  <a:pt x="1127846" y="4529678"/>
                  <a:pt x="1216016" y="4570894"/>
                  <a:pt x="1290622" y="4525505"/>
                </a:cubicBezTo>
                <a:cubicBezTo>
                  <a:pt x="1277579" y="4493158"/>
                  <a:pt x="1214972" y="4516636"/>
                  <a:pt x="1217581" y="4482202"/>
                </a:cubicBezTo>
                <a:cubicBezTo>
                  <a:pt x="1220712" y="4442552"/>
                  <a:pt x="1264536" y="4448813"/>
                  <a:pt x="1294796" y="4451421"/>
                </a:cubicBezTo>
                <a:cubicBezTo>
                  <a:pt x="1441398" y="4464985"/>
                  <a:pt x="1568696" y="4390902"/>
                  <a:pt x="1709040" y="4365860"/>
                </a:cubicBezTo>
                <a:cubicBezTo>
                  <a:pt x="1559306" y="4303253"/>
                  <a:pt x="686474" y="4353338"/>
                  <a:pt x="530479" y="4334034"/>
                </a:cubicBezTo>
                <a:cubicBezTo>
                  <a:pt x="367182" y="4314210"/>
                  <a:pt x="107367" y="4261516"/>
                  <a:pt x="174146" y="4244821"/>
                </a:cubicBezTo>
                <a:cubicBezTo>
                  <a:pt x="249796" y="4225518"/>
                  <a:pt x="519524" y="3996484"/>
                  <a:pt x="596216" y="3986050"/>
                </a:cubicBezTo>
                <a:cubicBezTo>
                  <a:pt x="685430" y="3974050"/>
                  <a:pt x="703169" y="3957876"/>
                  <a:pt x="820554" y="3875967"/>
                </a:cubicBezTo>
                <a:cubicBezTo>
                  <a:pt x="897769" y="3822230"/>
                  <a:pt x="576391" y="3939094"/>
                  <a:pt x="451179" y="3901009"/>
                </a:cubicBezTo>
                <a:cubicBezTo>
                  <a:pt x="405268" y="3886923"/>
                  <a:pt x="729255" y="3738233"/>
                  <a:pt x="729255" y="3711105"/>
                </a:cubicBezTo>
                <a:cubicBezTo>
                  <a:pt x="729255" y="3682409"/>
                  <a:pt x="700038" y="3676150"/>
                  <a:pt x="672387" y="3676150"/>
                </a:cubicBezTo>
                <a:cubicBezTo>
                  <a:pt x="610824" y="3676150"/>
                  <a:pt x="629606" y="3651106"/>
                  <a:pt x="568043" y="3652673"/>
                </a:cubicBezTo>
                <a:cubicBezTo>
                  <a:pt x="748558" y="3580154"/>
                  <a:pt x="860205" y="3599458"/>
                  <a:pt x="1038632" y="3533198"/>
                </a:cubicBezTo>
                <a:cubicBezTo>
                  <a:pt x="1125760" y="3500852"/>
                  <a:pt x="817425" y="3393378"/>
                  <a:pt x="907160" y="3365206"/>
                </a:cubicBezTo>
                <a:cubicBezTo>
                  <a:pt x="941071" y="3354249"/>
                  <a:pt x="986461" y="3365727"/>
                  <a:pt x="1009938" y="3327120"/>
                </a:cubicBezTo>
                <a:cubicBezTo>
                  <a:pt x="972897" y="3296340"/>
                  <a:pt x="923855" y="3309904"/>
                  <a:pt x="886812" y="3322425"/>
                </a:cubicBezTo>
                <a:cubicBezTo>
                  <a:pt x="792381" y="3354772"/>
                  <a:pt x="799165" y="3346946"/>
                  <a:pt x="789773" y="3322947"/>
                </a:cubicBezTo>
                <a:cubicBezTo>
                  <a:pt x="758993" y="3241037"/>
                  <a:pt x="682822" y="3267123"/>
                  <a:pt x="615520" y="3280688"/>
                </a:cubicBezTo>
                <a:cubicBezTo>
                  <a:pt x="412050" y="3321382"/>
                  <a:pt x="205972" y="3309904"/>
                  <a:pt x="3023" y="3351641"/>
                </a:cubicBezTo>
                <a:cubicBezTo>
                  <a:pt x="-18888" y="3356337"/>
                  <a:pt x="83890" y="3262949"/>
                  <a:pt x="132409" y="3251993"/>
                </a:cubicBezTo>
                <a:cubicBezTo>
                  <a:pt x="185103" y="3240516"/>
                  <a:pt x="249796" y="3248863"/>
                  <a:pt x="287360" y="3195127"/>
                </a:cubicBezTo>
                <a:cubicBezTo>
                  <a:pt x="220579" y="3181561"/>
                  <a:pt x="144410" y="3207647"/>
                  <a:pt x="78150" y="3164866"/>
                </a:cubicBezTo>
                <a:cubicBezTo>
                  <a:pt x="225276" y="3105913"/>
                  <a:pt x="371878" y="3107999"/>
                  <a:pt x="498655" y="3069914"/>
                </a:cubicBezTo>
                <a:cubicBezTo>
                  <a:pt x="510133" y="2999483"/>
                  <a:pt x="426658" y="3025046"/>
                  <a:pt x="396399" y="2984874"/>
                </a:cubicBezTo>
                <a:cubicBezTo>
                  <a:pt x="1351140" y="2916007"/>
                  <a:pt x="817946" y="2712537"/>
                  <a:pt x="658822" y="2601411"/>
                </a:cubicBezTo>
                <a:cubicBezTo>
                  <a:pt x="605607" y="2564370"/>
                  <a:pt x="1164888" y="2388551"/>
                  <a:pt x="1183148" y="2383856"/>
                </a:cubicBezTo>
                <a:cubicBezTo>
                  <a:pt x="1229581" y="2372900"/>
                  <a:pt x="1413747" y="2380725"/>
                  <a:pt x="1451311" y="2366639"/>
                </a:cubicBezTo>
                <a:cubicBezTo>
                  <a:pt x="1499309" y="2348901"/>
                  <a:pt x="1340706" y="2318120"/>
                  <a:pt x="1376184" y="2296729"/>
                </a:cubicBezTo>
                <a:cubicBezTo>
                  <a:pt x="1625043" y="2145953"/>
                  <a:pt x="1642780" y="1919006"/>
                  <a:pt x="1572870" y="1902834"/>
                </a:cubicBezTo>
                <a:cubicBezTo>
                  <a:pt x="1500353" y="1886138"/>
                  <a:pt x="1429399" y="1899181"/>
                  <a:pt x="1362097" y="1926311"/>
                </a:cubicBezTo>
                <a:cubicBezTo>
                  <a:pt x="1252536" y="1970656"/>
                  <a:pt x="493960" y="1907528"/>
                  <a:pt x="281620" y="1943006"/>
                </a:cubicBezTo>
                <a:cubicBezTo>
                  <a:pt x="249274" y="1948223"/>
                  <a:pt x="205451" y="1971700"/>
                  <a:pt x="174669" y="1927876"/>
                </a:cubicBezTo>
                <a:cubicBezTo>
                  <a:pt x="393269" y="1785969"/>
                  <a:pt x="673952" y="1826663"/>
                  <a:pt x="918115" y="1730145"/>
                </a:cubicBezTo>
                <a:cubicBezTo>
                  <a:pt x="822119" y="1663886"/>
                  <a:pt x="724558" y="1667017"/>
                  <a:pt x="624389" y="1676929"/>
                </a:cubicBezTo>
                <a:cubicBezTo>
                  <a:pt x="598304" y="1679538"/>
                  <a:pt x="562826" y="1683190"/>
                  <a:pt x="556565" y="1655539"/>
                </a:cubicBezTo>
                <a:cubicBezTo>
                  <a:pt x="548739" y="1620584"/>
                  <a:pt x="590999" y="1614323"/>
                  <a:pt x="618650" y="1600237"/>
                </a:cubicBezTo>
                <a:cubicBezTo>
                  <a:pt x="660909" y="1578325"/>
                  <a:pt x="723515" y="1604410"/>
                  <a:pt x="775165" y="1544413"/>
                </a:cubicBezTo>
                <a:cubicBezTo>
                  <a:pt x="618650" y="1558500"/>
                  <a:pt x="486656" y="1583021"/>
                  <a:pt x="348401" y="1624758"/>
                </a:cubicBezTo>
                <a:cubicBezTo>
                  <a:pt x="360400" y="1587717"/>
                  <a:pt x="402137" y="1570499"/>
                  <a:pt x="378660" y="1539719"/>
                </a:cubicBezTo>
                <a:cubicBezTo>
                  <a:pt x="360922" y="1516763"/>
                  <a:pt x="310316" y="1505806"/>
                  <a:pt x="336402" y="1463025"/>
                </a:cubicBezTo>
                <a:cubicBezTo>
                  <a:pt x="409963" y="1417636"/>
                  <a:pt x="514307" y="1429636"/>
                  <a:pt x="576913" y="1364421"/>
                </a:cubicBezTo>
                <a:cubicBezTo>
                  <a:pt x="665605" y="1271556"/>
                  <a:pt x="803338" y="1239731"/>
                  <a:pt x="911856" y="1171908"/>
                </a:cubicBezTo>
                <a:cubicBezTo>
                  <a:pt x="947853" y="1149995"/>
                  <a:pt x="1184192" y="1073303"/>
                  <a:pt x="1247841" y="1048782"/>
                </a:cubicBezTo>
                <a:cubicBezTo>
                  <a:pt x="1336532" y="1014349"/>
                  <a:pt x="1437746" y="1002349"/>
                  <a:pt x="1524872" y="939221"/>
                </a:cubicBezTo>
                <a:cubicBezTo>
                  <a:pt x="1439310" y="926178"/>
                  <a:pt x="1369923" y="985133"/>
                  <a:pt x="1267145" y="956439"/>
                </a:cubicBezTo>
                <a:cubicBezTo>
                  <a:pt x="1429920" y="895398"/>
                  <a:pt x="1579131" y="867746"/>
                  <a:pt x="1697039" y="783749"/>
                </a:cubicBezTo>
                <a:cubicBezTo>
                  <a:pt x="1711648" y="773315"/>
                  <a:pt x="1740342" y="776446"/>
                  <a:pt x="1762255" y="772794"/>
                </a:cubicBezTo>
                <a:cubicBezTo>
                  <a:pt x="1992852" y="735752"/>
                  <a:pt x="2224495" y="704449"/>
                  <a:pt x="2452486" y="650712"/>
                </a:cubicBezTo>
                <a:cubicBezTo>
                  <a:pt x="2504136" y="638191"/>
                  <a:pt x="2595436" y="635061"/>
                  <a:pt x="2586045" y="590193"/>
                </a:cubicBezTo>
                <a:cubicBezTo>
                  <a:pt x="2571959" y="522891"/>
                  <a:pt x="2486919" y="570889"/>
                  <a:pt x="2432138" y="577150"/>
                </a:cubicBezTo>
                <a:cubicBezTo>
                  <a:pt x="2262059" y="597497"/>
                  <a:pt x="2091979" y="632974"/>
                  <a:pt x="1919291" y="613149"/>
                </a:cubicBezTo>
                <a:cubicBezTo>
                  <a:pt x="2035633" y="588107"/>
                  <a:pt x="2151455" y="562542"/>
                  <a:pt x="2267799" y="537499"/>
                </a:cubicBezTo>
                <a:cubicBezTo>
                  <a:pt x="2134238" y="546368"/>
                  <a:pt x="2017896" y="487936"/>
                  <a:pt x="1887988" y="514022"/>
                </a:cubicBezTo>
                <a:cubicBezTo>
                  <a:pt x="1846250" y="522370"/>
                  <a:pt x="1802427" y="495762"/>
                  <a:pt x="1798252" y="454546"/>
                </a:cubicBezTo>
                <a:cubicBezTo>
                  <a:pt x="1793557" y="421678"/>
                  <a:pt x="1832686" y="407071"/>
                  <a:pt x="1862424" y="396636"/>
                </a:cubicBezTo>
                <a:cubicBezTo>
                  <a:pt x="1938595" y="370028"/>
                  <a:pt x="1999113" y="291250"/>
                  <a:pt x="2096675" y="332987"/>
                </a:cubicBezTo>
                <a:cubicBezTo>
                  <a:pt x="2158237" y="267250"/>
                  <a:pt x="2256320" y="256816"/>
                  <a:pt x="2335621" y="239600"/>
                </a:cubicBezTo>
                <a:cubicBezTo>
                  <a:pt x="2588654" y="185341"/>
                  <a:pt x="2845338" y="143081"/>
                  <a:pt x="3102023" y="107082"/>
                </a:cubicBezTo>
                <a:cubicBezTo>
                  <a:pt x="3270538" y="83605"/>
                  <a:pt x="3444270" y="93518"/>
                  <a:pt x="3611219" y="63780"/>
                </a:cubicBezTo>
                <a:cubicBezTo>
                  <a:pt x="3937814" y="5869"/>
                  <a:pt x="4262322" y="7436"/>
                  <a:pt x="4587352" y="1175"/>
                </a:cubicBezTo>
                <a:cubicBezTo>
                  <a:pt x="4663262" y="-260"/>
                  <a:pt x="4738976" y="-293"/>
                  <a:pt x="4814568" y="604"/>
                </a:cubicBezTo>
                <a:close/>
              </a:path>
            </a:pathLst>
          </a:custGeom>
        </p:spPr>
      </p:pic>
      <p:sp>
        <p:nvSpPr>
          <p:cNvPr id="12" name="TextovéPole 11">
            <a:extLst>
              <a:ext uri="{FF2B5EF4-FFF2-40B4-BE49-F238E27FC236}">
                <a16:creationId xmlns:a16="http://schemas.microsoft.com/office/drawing/2014/main" id="{B138C05B-ED98-F4D5-98EF-3C8989A14FA1}"/>
              </a:ext>
            </a:extLst>
          </p:cNvPr>
          <p:cNvSpPr txBox="1"/>
          <p:nvPr/>
        </p:nvSpPr>
        <p:spPr>
          <a:xfrm>
            <a:off x="725713" y="4753942"/>
            <a:ext cx="8824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/>
              <a:t>Zjednodušeně lze říci, že mobilní telefon kombinuje data ze satelitů GPS, mobilních sítí a Wi-Fi sítí, aby určil svou přesnou polohu.</a:t>
            </a:r>
          </a:p>
        </p:txBody>
      </p:sp>
      <p:sp>
        <p:nvSpPr>
          <p:cNvPr id="14" name="TextovéPole 13">
            <a:extLst>
              <a:ext uri="{FF2B5EF4-FFF2-40B4-BE49-F238E27FC236}">
                <a16:creationId xmlns:a16="http://schemas.microsoft.com/office/drawing/2014/main" id="{875AA021-A8B8-A5C7-4DA8-E72C3E3C7EEB}"/>
              </a:ext>
            </a:extLst>
          </p:cNvPr>
          <p:cNvSpPr txBox="1"/>
          <p:nvPr/>
        </p:nvSpPr>
        <p:spPr>
          <a:xfrm>
            <a:off x="1364823" y="261257"/>
            <a:ext cx="294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Black" panose="020B0004020202020204" pitchFamily="34" charset="0"/>
              </a:rPr>
              <a:t>Shrnutí </a:t>
            </a: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A730CB80-FF40-65EC-21A3-DC98E30EF56E}"/>
              </a:ext>
            </a:extLst>
          </p:cNvPr>
          <p:cNvSpPr txBox="1"/>
          <p:nvPr/>
        </p:nvSpPr>
        <p:spPr>
          <a:xfrm>
            <a:off x="725713" y="2230601"/>
            <a:ext cx="46890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/>
              <a:t>Aby mohl telefon určit svou přesnou polohu, musí zachytit signály alespoň ze 4 různých satelitů.</a:t>
            </a:r>
          </a:p>
        </p:txBody>
      </p:sp>
    </p:spTree>
    <p:extLst>
      <p:ext uri="{BB962C8B-B14F-4D97-AF65-F5344CB8AC3E}">
        <p14:creationId xmlns:p14="http://schemas.microsoft.com/office/powerpoint/2010/main" val="280137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Obrázek 1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C24CA87D-DAF0-4283-8199-A6295766F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1110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3127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5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Obrázek 8" descr="Obsah obrázku Neon, Neonový nápis, světlo, Neonové nápisy&#10;&#10;Popis byl vytvořen automaticky">
            <a:extLst>
              <a:ext uri="{FF2B5EF4-FFF2-40B4-BE49-F238E27FC236}">
                <a16:creationId xmlns:a16="http://schemas.microsoft.com/office/drawing/2014/main" id="{1E1806E8-05B9-3B55-0129-08AAABAE0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63" r="1" b="10056"/>
          <a:stretch/>
        </p:blipFill>
        <p:spPr>
          <a:xfrm>
            <a:off x="6184900" y="10"/>
            <a:ext cx="7366000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2097FB96-BAE8-8543-1912-7E32C1358E3D}"/>
              </a:ext>
            </a:extLst>
          </p:cNvPr>
          <p:cNvSpPr txBox="1"/>
          <p:nvPr/>
        </p:nvSpPr>
        <p:spPr>
          <a:xfrm>
            <a:off x="889000" y="1720840"/>
            <a:ext cx="42037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Pojďme</a:t>
            </a:r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</a:t>
            </a:r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závěrečný</a:t>
            </a:r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6600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kvíz</a:t>
            </a:r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6600"/>
          </a:p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0136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Širokoúhlá obrazovka</PresentationFormat>
  <Slides>13</Slides>
  <Notes>7</Notes>
  <HiddenSlides>0</HiddenSlide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13</vt:i4>
      </vt:variant>
    </vt:vector>
  </HeadingPairs>
  <TitlesOfParts>
    <vt:vector size="14" baseType="lpstr"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Z kolika satelitů minimálně musí telefon zachytit signál aby byla poloha co nejpřesnější? </vt:lpstr>
      <vt:lpstr>Kolik satelitů se přibližně nachází na oběžné dráze? </vt:lpstr>
      <vt:lpstr>Pro koho byl první satelitní navigační systém? 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Šimon Pavera</dc:creator>
  <cp:revision>2</cp:revision>
  <dcterms:created xsi:type="dcterms:W3CDTF">2024-09-25T16:14:40Z</dcterms:created>
  <dcterms:modified xsi:type="dcterms:W3CDTF">2024-10-02T06:13:40Z</dcterms:modified>
</cp:coreProperties>
</file>